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1481" r:id="rId2"/>
    <p:sldId id="1478" r:id="rId3"/>
    <p:sldId id="1479" r:id="rId4"/>
    <p:sldId id="1480" r:id="rId5"/>
    <p:sldId id="1263" r:id="rId6"/>
    <p:sldId id="1312" r:id="rId7"/>
    <p:sldId id="1332" r:id="rId8"/>
    <p:sldId id="1474" r:id="rId9"/>
    <p:sldId id="1336" r:id="rId10"/>
    <p:sldId id="1319" r:id="rId11"/>
    <p:sldId id="1341" r:id="rId12"/>
    <p:sldId id="1220" r:id="rId13"/>
    <p:sldId id="1465" r:id="rId14"/>
    <p:sldId id="1477" r:id="rId15"/>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7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445469"/>
    <a:srgbClr val="FBB62B"/>
    <a:srgbClr val="364D65"/>
    <a:srgbClr val="19232E"/>
    <a:srgbClr val="2F2F2F"/>
    <a:srgbClr val="FBC81F"/>
    <a:srgbClr val="2C4054"/>
    <a:srgbClr val="FADF35"/>
    <a:srgbClr val="666666"/>
    <a:srgbClr val="B78B0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599" autoAdjust="0"/>
    <p:restoredTop sz="99409" autoAdjust="0"/>
  </p:normalViewPr>
  <p:slideViewPr>
    <p:cSldViewPr snapToGrid="0" snapToObjects="1">
      <p:cViewPr>
        <p:scale>
          <a:sx n="57" d="100"/>
          <a:sy n="57" d="100"/>
        </p:scale>
        <p:origin x="432" y="344"/>
      </p:cViewPr>
      <p:guideLst>
        <p:guide orient="horz" pos="4320"/>
        <p:guide pos="7678"/>
      </p:guideLst>
    </p:cSldViewPr>
  </p:slideViewPr>
  <p:notesTextViewPr>
    <p:cViewPr>
      <p:scale>
        <a:sx n="100" d="100"/>
        <a:sy n="100" d="100"/>
      </p:scale>
      <p:origin x="0" y="0"/>
    </p:cViewPr>
  </p:notesTextViewPr>
  <p:sorterViewPr>
    <p:cViewPr>
      <p:scale>
        <a:sx n="65" d="100"/>
        <a:sy n="65" d="100"/>
      </p:scale>
      <p:origin x="0" y="28992"/>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jpg>
</file>

<file path=ppt/media/image2.jpg>
</file>

<file path=ppt/media/image3.jpe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ato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ato Light"/>
              </a:defRPr>
            </a:lvl1pPr>
          </a:lstStyle>
          <a:p>
            <a:fld id="{EFC10EE1-B198-C942-8235-326C972CBB30}" type="datetimeFigureOut">
              <a:rPr lang="en-US" smtClean="0"/>
              <a:pPr/>
              <a:t>10/5/16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ato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ato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Lato Light"/>
        <a:ea typeface="+mn-ea"/>
        <a:cs typeface="+mn-cs"/>
      </a:defRPr>
    </a:lvl1pPr>
    <a:lvl2pPr marL="914217" algn="l" defTabSz="914217" rtl="0" eaLnBrk="1" latinLnBrk="0" hangingPunct="1">
      <a:defRPr sz="2400" kern="1200">
        <a:solidFill>
          <a:schemeClr val="tx1"/>
        </a:solidFill>
        <a:latin typeface="Lato Light"/>
        <a:ea typeface="+mn-ea"/>
        <a:cs typeface="+mn-cs"/>
      </a:defRPr>
    </a:lvl2pPr>
    <a:lvl3pPr marL="1828434" algn="l" defTabSz="914217" rtl="0" eaLnBrk="1" latinLnBrk="0" hangingPunct="1">
      <a:defRPr sz="2400" kern="1200">
        <a:solidFill>
          <a:schemeClr val="tx1"/>
        </a:solidFill>
        <a:latin typeface="Lato Light"/>
        <a:ea typeface="+mn-ea"/>
        <a:cs typeface="+mn-cs"/>
      </a:defRPr>
    </a:lvl3pPr>
    <a:lvl4pPr marL="2742651" algn="l" defTabSz="914217" rtl="0" eaLnBrk="1" latinLnBrk="0" hangingPunct="1">
      <a:defRPr sz="2400" kern="1200">
        <a:solidFill>
          <a:schemeClr val="tx1"/>
        </a:solidFill>
        <a:latin typeface="Lato Light"/>
        <a:ea typeface="+mn-ea"/>
        <a:cs typeface="+mn-cs"/>
      </a:defRPr>
    </a:lvl4pPr>
    <a:lvl5pPr marL="3656868" algn="l" defTabSz="914217" rtl="0" eaLnBrk="1" latinLnBrk="0" hangingPunct="1">
      <a:defRPr sz="2400" kern="1200">
        <a:solidFill>
          <a:schemeClr val="tx1"/>
        </a:solidFill>
        <a:latin typeface="Lato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4</a:t>
            </a:fld>
            <a:endParaRPr lang="en-US" dirty="0"/>
          </a:p>
        </p:txBody>
      </p:sp>
    </p:spTree>
    <p:extLst>
      <p:ext uri="{BB962C8B-B14F-4D97-AF65-F5344CB8AC3E}">
        <p14:creationId xmlns:p14="http://schemas.microsoft.com/office/powerpoint/2010/main" val="2017347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6</a:t>
            </a:fld>
            <a:endParaRPr lang="en-US" dirty="0"/>
          </a:p>
        </p:txBody>
      </p:sp>
    </p:spTree>
    <p:extLst>
      <p:ext uri="{BB962C8B-B14F-4D97-AF65-F5344CB8AC3E}">
        <p14:creationId xmlns:p14="http://schemas.microsoft.com/office/powerpoint/2010/main" val="4862636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a:t>
            </a:fld>
            <a:endParaRPr lang="en-US" dirty="0"/>
          </a:p>
        </p:txBody>
      </p:sp>
    </p:spTree>
    <p:extLst>
      <p:ext uri="{BB962C8B-B14F-4D97-AF65-F5344CB8AC3E}">
        <p14:creationId xmlns:p14="http://schemas.microsoft.com/office/powerpoint/2010/main" val="413063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8</a:t>
            </a:fld>
            <a:endParaRPr lang="en-US" dirty="0"/>
          </a:p>
        </p:txBody>
      </p:sp>
    </p:spTree>
    <p:extLst>
      <p:ext uri="{BB962C8B-B14F-4D97-AF65-F5344CB8AC3E}">
        <p14:creationId xmlns:p14="http://schemas.microsoft.com/office/powerpoint/2010/main" val="1993314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9</a:t>
            </a:fld>
            <a:endParaRPr lang="en-US" dirty="0"/>
          </a:p>
        </p:txBody>
      </p:sp>
    </p:spTree>
    <p:extLst>
      <p:ext uri="{BB962C8B-B14F-4D97-AF65-F5344CB8AC3E}">
        <p14:creationId xmlns:p14="http://schemas.microsoft.com/office/powerpoint/2010/main" val="1391265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10</a:t>
            </a:fld>
            <a:endParaRPr lang="en-US" dirty="0"/>
          </a:p>
        </p:txBody>
      </p:sp>
    </p:spTree>
    <p:extLst>
      <p:ext uri="{BB962C8B-B14F-4D97-AF65-F5344CB8AC3E}">
        <p14:creationId xmlns:p14="http://schemas.microsoft.com/office/powerpoint/2010/main" val="17706941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 Slid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79772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Master Slide 1">
    <p:spTree>
      <p:nvGrpSpPr>
        <p:cNvPr id="1" name=""/>
        <p:cNvGrpSpPr/>
        <p:nvPr/>
      </p:nvGrpSpPr>
      <p:grpSpPr>
        <a:xfrm>
          <a:off x="0" y="0"/>
          <a:ext cx="0" cy="0"/>
          <a:chOff x="0" y="0"/>
          <a:chExt cx="0" cy="0"/>
        </a:xfrm>
      </p:grpSpPr>
      <p:sp>
        <p:nvSpPr>
          <p:cNvPr id="2" name="Rectangle 1"/>
          <p:cNvSpPr/>
          <p:nvPr userDrawn="1"/>
        </p:nvSpPr>
        <p:spPr>
          <a:xfrm>
            <a:off x="22034809" y="334537"/>
            <a:ext cx="2342841" cy="129354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191012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425353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eam_of_3_2">
    <p:spTree>
      <p:nvGrpSpPr>
        <p:cNvPr id="1" name=""/>
        <p:cNvGrpSpPr/>
        <p:nvPr/>
      </p:nvGrpSpPr>
      <p:grpSpPr>
        <a:xfrm>
          <a:off x="0" y="0"/>
          <a:ext cx="0" cy="0"/>
          <a:chOff x="0" y="0"/>
          <a:chExt cx="0" cy="0"/>
        </a:xfrm>
      </p:grpSpPr>
      <p:sp>
        <p:nvSpPr>
          <p:cNvPr id="9" name="Picture Placeholder 3"/>
          <p:cNvSpPr>
            <a:spLocks noGrp="1"/>
          </p:cNvSpPr>
          <p:nvPr>
            <p:ph type="pic" sz="quarter" idx="10"/>
          </p:nvPr>
        </p:nvSpPr>
        <p:spPr>
          <a:xfrm>
            <a:off x="15987944" y="3883664"/>
            <a:ext cx="4056004" cy="4056004"/>
          </a:xfrm>
          <a:prstGeom prst="ellipse">
            <a:avLst/>
          </a:prstGeom>
        </p:spPr>
        <p:txBody>
          <a:bodyPr>
            <a:normAutofit/>
          </a:bodyPr>
          <a:lstStyle>
            <a:lvl1pPr>
              <a:defRPr sz="2300"/>
            </a:lvl1pPr>
          </a:lstStyle>
          <a:p>
            <a:endParaRPr lang="en-US"/>
          </a:p>
        </p:txBody>
      </p:sp>
      <p:sp>
        <p:nvSpPr>
          <p:cNvPr id="13" name="Picture Placeholder 3"/>
          <p:cNvSpPr>
            <a:spLocks noGrp="1"/>
          </p:cNvSpPr>
          <p:nvPr>
            <p:ph type="pic" sz="quarter" idx="11"/>
          </p:nvPr>
        </p:nvSpPr>
        <p:spPr>
          <a:xfrm>
            <a:off x="4279164" y="3883664"/>
            <a:ext cx="4056004" cy="4056004"/>
          </a:xfrm>
          <a:prstGeom prst="ellipse">
            <a:avLst/>
          </a:prstGeom>
        </p:spPr>
        <p:txBody>
          <a:bodyPr>
            <a:normAutofit/>
          </a:bodyPr>
          <a:lstStyle>
            <a:lvl1pPr>
              <a:defRPr sz="2300"/>
            </a:lvl1pPr>
          </a:lstStyle>
          <a:p>
            <a:endParaRPr lang="en-US"/>
          </a:p>
        </p:txBody>
      </p:sp>
      <p:sp>
        <p:nvSpPr>
          <p:cNvPr id="17" name="Picture Placeholder 3"/>
          <p:cNvSpPr>
            <a:spLocks noGrp="1"/>
          </p:cNvSpPr>
          <p:nvPr>
            <p:ph type="pic" sz="quarter" idx="12"/>
          </p:nvPr>
        </p:nvSpPr>
        <p:spPr>
          <a:xfrm>
            <a:off x="10165026" y="3883664"/>
            <a:ext cx="4056004" cy="4056004"/>
          </a:xfrm>
          <a:prstGeom prst="ellipse">
            <a:avLst/>
          </a:prstGeom>
        </p:spPr>
        <p:txBody>
          <a:bodyPr>
            <a:normAutofit/>
          </a:bodyPr>
          <a:lstStyle>
            <a:lvl1pPr>
              <a:defRPr sz="2300"/>
            </a:lvl1pPr>
          </a:lstStyle>
          <a:p>
            <a:endParaRPr lang="en-US"/>
          </a:p>
        </p:txBody>
      </p:sp>
    </p:spTree>
    <p:extLst>
      <p:ext uri="{BB962C8B-B14F-4D97-AF65-F5344CB8AC3E}">
        <p14:creationId xmlns:p14="http://schemas.microsoft.com/office/powerpoint/2010/main" val="110290945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ig Picture">
    <p:spTree>
      <p:nvGrpSpPr>
        <p:cNvPr id="1" name=""/>
        <p:cNvGrpSpPr/>
        <p:nvPr/>
      </p:nvGrpSpPr>
      <p:grpSpPr>
        <a:xfrm>
          <a:off x="0" y="0"/>
          <a:ext cx="0" cy="0"/>
          <a:chOff x="0" y="0"/>
          <a:chExt cx="0" cy="0"/>
        </a:xfrm>
      </p:grpSpPr>
      <p:sp>
        <p:nvSpPr>
          <p:cNvPr id="2" name="Picture Placeholder 13"/>
          <p:cNvSpPr>
            <a:spLocks noGrp="1"/>
          </p:cNvSpPr>
          <p:nvPr>
            <p:ph type="pic" sz="quarter" idx="13"/>
          </p:nvPr>
        </p:nvSpPr>
        <p:spPr>
          <a:xfrm>
            <a:off x="0" y="0"/>
            <a:ext cx="24377650" cy="1371600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550646049"/>
      </p:ext>
    </p:extLst>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Projects_1">
    <p:spTree>
      <p:nvGrpSpPr>
        <p:cNvPr id="1" name=""/>
        <p:cNvGrpSpPr/>
        <p:nvPr/>
      </p:nvGrpSpPr>
      <p:grpSpPr>
        <a:xfrm>
          <a:off x="0" y="0"/>
          <a:ext cx="0" cy="0"/>
          <a:chOff x="0" y="0"/>
          <a:chExt cx="0" cy="0"/>
        </a:xfrm>
      </p:grpSpPr>
      <p:sp>
        <p:nvSpPr>
          <p:cNvPr id="7" name="Picture Placeholder 13"/>
          <p:cNvSpPr>
            <a:spLocks noGrp="1"/>
          </p:cNvSpPr>
          <p:nvPr>
            <p:ph type="pic" sz="quarter" idx="15"/>
          </p:nvPr>
        </p:nvSpPr>
        <p:spPr>
          <a:xfrm>
            <a:off x="19971448" y="4268439"/>
            <a:ext cx="4406202"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8" name="Picture Placeholder 13"/>
          <p:cNvSpPr>
            <a:spLocks noGrp="1"/>
          </p:cNvSpPr>
          <p:nvPr>
            <p:ph type="pic" sz="quarter" idx="16"/>
          </p:nvPr>
        </p:nvSpPr>
        <p:spPr>
          <a:xfrm>
            <a:off x="0" y="4268439"/>
            <a:ext cx="11176000"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9" name="Picture Placeholder 13"/>
          <p:cNvSpPr>
            <a:spLocks noGrp="1"/>
          </p:cNvSpPr>
          <p:nvPr>
            <p:ph type="pic" sz="quarter" idx="17"/>
          </p:nvPr>
        </p:nvSpPr>
        <p:spPr>
          <a:xfrm>
            <a:off x="11183048" y="4268439"/>
            <a:ext cx="4387152"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0" name="Picture Placeholder 13"/>
          <p:cNvSpPr>
            <a:spLocks noGrp="1"/>
          </p:cNvSpPr>
          <p:nvPr>
            <p:ph type="pic" sz="quarter" idx="18"/>
          </p:nvPr>
        </p:nvSpPr>
        <p:spPr>
          <a:xfrm>
            <a:off x="15577248" y="4268439"/>
            <a:ext cx="4387152"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690713392"/>
      </p:ext>
    </p:extLst>
  </p:cSld>
  <p:clrMapOvr>
    <a:masterClrMapping/>
  </p:clrMapOv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Welcome Message">
    <p:spTree>
      <p:nvGrpSpPr>
        <p:cNvPr id="1" name=""/>
        <p:cNvGrpSpPr/>
        <p:nvPr/>
      </p:nvGrpSpPr>
      <p:grpSpPr>
        <a:xfrm>
          <a:off x="0" y="0"/>
          <a:ext cx="0" cy="0"/>
          <a:chOff x="0" y="0"/>
          <a:chExt cx="0" cy="0"/>
        </a:xfrm>
      </p:grpSpPr>
      <p:sp>
        <p:nvSpPr>
          <p:cNvPr id="5" name="Picture Placeholder 8"/>
          <p:cNvSpPr>
            <a:spLocks noGrp="1"/>
          </p:cNvSpPr>
          <p:nvPr>
            <p:ph type="pic" sz="quarter" idx="18"/>
          </p:nvPr>
        </p:nvSpPr>
        <p:spPr>
          <a:xfrm>
            <a:off x="2281303" y="3335262"/>
            <a:ext cx="4496578" cy="5216031"/>
          </a:xfrm>
          <a:custGeom>
            <a:avLst/>
            <a:gdLst>
              <a:gd name="connsiteX0" fmla="*/ 2522219 w 5044439"/>
              <a:gd name="connsiteY0" fmla="*/ 0 h 5851550"/>
              <a:gd name="connsiteX1" fmla="*/ 5044439 w 5044439"/>
              <a:gd name="connsiteY1" fmla="*/ 1261110 h 5851550"/>
              <a:gd name="connsiteX2" fmla="*/ 5044439 w 5044439"/>
              <a:gd name="connsiteY2" fmla="*/ 4590440 h 5851550"/>
              <a:gd name="connsiteX3" fmla="*/ 2522219 w 5044439"/>
              <a:gd name="connsiteY3" fmla="*/ 5851550 h 5851550"/>
              <a:gd name="connsiteX4" fmla="*/ 0 w 5044439"/>
              <a:gd name="connsiteY4" fmla="*/ 4590440 h 5851550"/>
              <a:gd name="connsiteX5" fmla="*/ 0 w 5044439"/>
              <a:gd name="connsiteY5" fmla="*/ 1261110 h 585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4439" h="5851550">
                <a:moveTo>
                  <a:pt x="2522219" y="0"/>
                </a:moveTo>
                <a:lnTo>
                  <a:pt x="5044439" y="1261110"/>
                </a:lnTo>
                <a:lnTo>
                  <a:pt x="5044439" y="4590440"/>
                </a:lnTo>
                <a:lnTo>
                  <a:pt x="2522219" y="5851550"/>
                </a:lnTo>
                <a:lnTo>
                  <a:pt x="0" y="4590440"/>
                </a:lnTo>
                <a:lnTo>
                  <a:pt x="0" y="1261110"/>
                </a:lnTo>
                <a:close/>
              </a:path>
            </a:pathLst>
          </a:custGeom>
          <a:effectLst/>
        </p:spPr>
        <p:txBody>
          <a:bodyPr wrap="square">
            <a:no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996568361"/>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675964" y="12712709"/>
            <a:ext cx="5484971" cy="730250"/>
          </a:xfrm>
          <a:prstGeom prst="rect">
            <a:avLst/>
          </a:prstGeom>
        </p:spPr>
        <p:txBody>
          <a:bodyPr vert="horz" lIns="182843" tIns="91422" rIns="182843" bIns="91422" rtlCol="0" anchor="ctr"/>
          <a:lstStyle>
            <a:lvl1pPr algn="l">
              <a:defRPr sz="2400" b="1" i="0">
                <a:solidFill>
                  <a:schemeClr val="tx1">
                    <a:tint val="75000"/>
                  </a:schemeClr>
                </a:solidFill>
                <a:latin typeface="Lato Bold" charset="0"/>
              </a:defRPr>
            </a:lvl1pPr>
          </a:lstStyle>
          <a:p>
            <a:endParaRPr lang="en-US" dirty="0"/>
          </a:p>
        </p:txBody>
      </p:sp>
      <p:sp>
        <p:nvSpPr>
          <p:cNvPr id="5" name="Footer Placeholder 4"/>
          <p:cNvSpPr>
            <a:spLocks noGrp="1"/>
          </p:cNvSpPr>
          <p:nvPr>
            <p:ph type="ftr" sz="quarter" idx="3"/>
          </p:nvPr>
        </p:nvSpPr>
        <p:spPr>
          <a:xfrm>
            <a:off x="8075097" y="12712709"/>
            <a:ext cx="8227457" cy="730250"/>
          </a:xfrm>
          <a:prstGeom prst="rect">
            <a:avLst/>
          </a:prstGeom>
        </p:spPr>
        <p:txBody>
          <a:bodyPr vert="horz" lIns="182843" tIns="91422" rIns="182843" bIns="91422" rtlCol="0" anchor="ctr"/>
          <a:lstStyle>
            <a:lvl1pPr algn="ctr">
              <a:defRPr sz="2400" b="1" i="0">
                <a:solidFill>
                  <a:schemeClr val="tx1">
                    <a:tint val="75000"/>
                  </a:schemeClr>
                </a:solidFill>
                <a:latin typeface="Lato Bold" charset="0"/>
              </a:defRPr>
            </a:lvl1pPr>
          </a:lstStyle>
          <a:p>
            <a:endParaRPr lang="en-US" dirty="0"/>
          </a:p>
        </p:txBody>
      </p:sp>
      <p:sp>
        <p:nvSpPr>
          <p:cNvPr id="6" name="Slide Number Placeholder 5"/>
          <p:cNvSpPr>
            <a:spLocks noGrp="1"/>
          </p:cNvSpPr>
          <p:nvPr>
            <p:ph type="sldNum" sz="quarter" idx="4"/>
          </p:nvPr>
        </p:nvSpPr>
        <p:spPr>
          <a:xfrm>
            <a:off x="17216715" y="12712709"/>
            <a:ext cx="5484971" cy="730250"/>
          </a:xfrm>
          <a:prstGeom prst="rect">
            <a:avLst/>
          </a:prstGeom>
        </p:spPr>
        <p:txBody>
          <a:bodyPr vert="horz" lIns="182843" tIns="91422" rIns="182843" bIns="91422" rtlCol="0" anchor="ctr"/>
          <a:lstStyle>
            <a:lvl1pPr algn="r">
              <a:defRPr sz="2400" b="1" i="0">
                <a:solidFill>
                  <a:schemeClr val="tx1">
                    <a:tint val="75000"/>
                  </a:schemeClr>
                </a:solidFill>
                <a:latin typeface="Lato Bold" charset="0"/>
              </a:defRPr>
            </a:lvl1pPr>
          </a:lstStyle>
          <a:p>
            <a:fld id="{FCEE2C88-6C8F-484D-AF69-578F576B1F44}" type="slidenum">
              <a:rPr lang="en-US" smtClean="0"/>
              <a:pPr/>
              <a:t>‹#›</a:t>
            </a:fld>
            <a:endParaRPr lang="en-US" dirty="0"/>
          </a:p>
        </p:txBody>
      </p:sp>
      <p:sp>
        <p:nvSpPr>
          <p:cNvPr id="8" name="Oval 7"/>
          <p:cNvSpPr/>
          <p:nvPr userDrawn="1"/>
        </p:nvSpPr>
        <p:spPr>
          <a:xfrm>
            <a:off x="23069390" y="523001"/>
            <a:ext cx="859750" cy="85975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dirty="0"/>
          </a:p>
        </p:txBody>
      </p:sp>
      <p:sp>
        <p:nvSpPr>
          <p:cNvPr id="9" name="TextBox 8"/>
          <p:cNvSpPr txBox="1"/>
          <p:nvPr userDrawn="1"/>
        </p:nvSpPr>
        <p:spPr>
          <a:xfrm>
            <a:off x="23109785" y="607069"/>
            <a:ext cx="807966" cy="615480"/>
          </a:xfrm>
          <a:prstGeom prst="rect">
            <a:avLst/>
          </a:prstGeom>
          <a:noFill/>
        </p:spPr>
        <p:txBody>
          <a:bodyPr wrap="none" lIns="182807" tIns="91404" rIns="182807" bIns="91404" rtlCol="0">
            <a:spAutoFit/>
          </a:bodyPr>
          <a:lstStyle/>
          <a:p>
            <a:pPr algn="ctr"/>
            <a:fld id="{260E2A6B-A809-4840-BF14-8648BC0BDF87}" type="slidenum">
              <a:rPr lang="id-ID" sz="2800" b="1" i="0" smtClean="0">
                <a:solidFill>
                  <a:schemeClr val="bg1"/>
                </a:solidFill>
                <a:latin typeface="Lato Bold" charset="0"/>
                <a:cs typeface="Lato Bold" charset="0"/>
              </a:rPr>
              <a:pPr algn="ctr"/>
              <a:t>‹#›</a:t>
            </a:fld>
            <a:endParaRPr lang="id-ID" sz="2800" b="1" i="0" dirty="0">
              <a:solidFill>
                <a:schemeClr val="bg1"/>
              </a:solidFill>
              <a:latin typeface="Lato Bold" charset="0"/>
              <a:cs typeface="Lato Bold" charset="0"/>
            </a:endParaRPr>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747" r:id="rId1"/>
    <p:sldLayoutId id="2147483889" r:id="rId2"/>
    <p:sldLayoutId id="2147483804" r:id="rId3"/>
    <p:sldLayoutId id="2147483829" r:id="rId4"/>
    <p:sldLayoutId id="2147483883" r:id="rId5"/>
    <p:sldLayoutId id="2147483887" r:id="rId6"/>
    <p:sldLayoutId id="2147483888" r:id="rId7"/>
  </p:sldLayoutIdLst>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hf hdr="0" ftr="0" dt="0"/>
  <p:txStyles>
    <p:titleStyle>
      <a:lvl1pPr algn="l" defTabSz="1828434" rtl="0" eaLnBrk="1" latinLnBrk="0" hangingPunct="1">
        <a:lnSpc>
          <a:spcPct val="90000"/>
        </a:lnSpc>
        <a:spcBef>
          <a:spcPct val="0"/>
        </a:spcBef>
        <a:buNone/>
        <a:defRPr lang="en-US" sz="6000" kern="1200">
          <a:solidFill>
            <a:schemeClr val="tx1"/>
          </a:solidFill>
          <a:latin typeface="Lato" panose="020F0502020204030203" pitchFamily="34" charset="0"/>
          <a:ea typeface="+mj-ea"/>
          <a:cs typeface="+mj-cs"/>
        </a:defRPr>
      </a:lvl1pPr>
    </p:titleStyle>
    <p:bodyStyle>
      <a:lvl1pPr marL="457109" indent="-457109" algn="l" defTabSz="1828434" rtl="0" eaLnBrk="1" latinLnBrk="0" hangingPunct="1">
        <a:lnSpc>
          <a:spcPct val="90000"/>
        </a:lnSpc>
        <a:spcBef>
          <a:spcPts val="2000"/>
        </a:spcBef>
        <a:buFont typeface="Arial" panose="020B0604020202020204" pitchFamily="34" charset="0"/>
        <a:buChar char="•"/>
        <a:defRPr lang="en-US" sz="4800" kern="1200" dirty="0" smtClean="0">
          <a:solidFill>
            <a:schemeClr val="tx1"/>
          </a:solidFill>
          <a:effectLst/>
          <a:latin typeface="Lato" panose="020F0502020204030203" pitchFamily="34" charset="0"/>
          <a:ea typeface="+mn-ea"/>
          <a:cs typeface="+mn-cs"/>
        </a:defRPr>
      </a:lvl1pPr>
      <a:lvl2pPr marL="1371326" indent="-457109" algn="l" defTabSz="1828434" rtl="0" eaLnBrk="1" latinLnBrk="0" hangingPunct="1">
        <a:lnSpc>
          <a:spcPct val="90000"/>
        </a:lnSpc>
        <a:spcBef>
          <a:spcPts val="1000"/>
        </a:spcBef>
        <a:buFont typeface="Arial" panose="020B0604020202020204" pitchFamily="34" charset="0"/>
        <a:buChar char="•"/>
        <a:defRPr lang="en-US" sz="4000" kern="1200" dirty="0" smtClean="0">
          <a:solidFill>
            <a:schemeClr val="tx1"/>
          </a:solidFill>
          <a:effectLst/>
          <a:latin typeface="Lato" panose="020F0502020204030203" pitchFamily="34" charset="0"/>
          <a:ea typeface="+mn-ea"/>
          <a:cs typeface="+mn-cs"/>
        </a:defRPr>
      </a:lvl2pPr>
      <a:lvl3pPr marL="2285543" indent="-457109" algn="l" defTabSz="1828434" rtl="0" eaLnBrk="1" latinLnBrk="0" hangingPunct="1">
        <a:lnSpc>
          <a:spcPct val="90000"/>
        </a:lnSpc>
        <a:spcBef>
          <a:spcPts val="1000"/>
        </a:spcBef>
        <a:buFont typeface="Arial" panose="020B0604020202020204" pitchFamily="34" charset="0"/>
        <a:buChar char="•"/>
        <a:defRPr lang="en-US" sz="3600" kern="1200" dirty="0" smtClean="0">
          <a:solidFill>
            <a:schemeClr val="tx1"/>
          </a:solidFill>
          <a:effectLst/>
          <a:latin typeface="Lato" panose="020F0502020204030203" pitchFamily="34" charset="0"/>
          <a:ea typeface="+mn-ea"/>
          <a:cs typeface="+mn-cs"/>
        </a:defRPr>
      </a:lvl3pPr>
      <a:lvl4pPr marL="3199760" indent="-457109" algn="l" defTabSz="1828434" rtl="0" eaLnBrk="1" latinLnBrk="0" hangingPunct="1">
        <a:lnSpc>
          <a:spcPct val="90000"/>
        </a:lnSpc>
        <a:spcBef>
          <a:spcPts val="1000"/>
        </a:spcBef>
        <a:buFont typeface="Arial" panose="020B0604020202020204" pitchFamily="34" charset="0"/>
        <a:buChar char="•"/>
        <a:defRPr lang="en-US" sz="3200" kern="1200" dirty="0" smtClean="0">
          <a:solidFill>
            <a:schemeClr val="tx1"/>
          </a:solidFill>
          <a:effectLst/>
          <a:latin typeface="Lato" panose="020F0502020204030203" pitchFamily="34" charset="0"/>
          <a:ea typeface="+mn-ea"/>
          <a:cs typeface="+mn-cs"/>
        </a:defRPr>
      </a:lvl4pPr>
      <a:lvl5pPr marL="4113977" indent="-457109" algn="l" defTabSz="1828434" rtl="0" eaLnBrk="1" latinLnBrk="0" hangingPunct="1">
        <a:lnSpc>
          <a:spcPct val="90000"/>
        </a:lnSpc>
        <a:spcBef>
          <a:spcPts val="1000"/>
        </a:spcBef>
        <a:buFont typeface="Arial" panose="020B0604020202020204" pitchFamily="34" charset="0"/>
        <a:buChar char="•"/>
        <a:defRPr lang="en-US" sz="3200" kern="1200" dirty="0">
          <a:solidFill>
            <a:schemeClr val="tx1"/>
          </a:solidFill>
          <a:effectLst/>
          <a:latin typeface="Lato" panose="020F0502020204030203" pitchFamily="34" charset="0"/>
          <a:ea typeface="+mn-ea"/>
          <a:cs typeface="+mn-cs"/>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jpg"/><Relationship Id="rId1" Type="http://schemas.openxmlformats.org/officeDocument/2006/relationships/slideLayout" Target="../slideLayouts/slideLayout4.xml"/><Relationship Id="rId2"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raphicriver.net/item/motagua-multipurpose-powerpoint-template/10348960" TargetMode="External"/><Relationship Id="rId4" Type="http://schemas.openxmlformats.org/officeDocument/2006/relationships/image" Target="../media/image10.jpg"/><Relationship Id="rId1" Type="http://schemas.openxmlformats.org/officeDocument/2006/relationships/slideLayout" Target="../slideLayouts/slideLayout1.xml"/><Relationship Id="rId2" Type="http://schemas.openxmlformats.org/officeDocument/2006/relationships/hyperlink" Target="https://graphicriver.net/item/motagua-multipurpose-powerpoint-template/10348960?ref=Jetfabr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fontsquirrel.com/fonts/lat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raphicriver.net/item/motagua-multipurpose-powerpoint-template/10348960?ref=Jetfabri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Subtitle 2"/>
          <p:cNvSpPr txBox="1">
            <a:spLocks/>
          </p:cNvSpPr>
          <p:nvPr/>
        </p:nvSpPr>
        <p:spPr>
          <a:xfrm>
            <a:off x="8935186" y="7964172"/>
            <a:ext cx="6543464" cy="69974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600" spc="300" dirty="0" smtClean="0">
                <a:solidFill>
                  <a:schemeClr val="bg2">
                    <a:lumMod val="65000"/>
                  </a:schemeClr>
                </a:solidFill>
                <a:latin typeface="Lato" charset="0"/>
                <a:ea typeface="Lato" charset="0"/>
                <a:cs typeface="Lato" charset="0"/>
              </a:rPr>
              <a:t>FREE PRESENTATION TEMPLATE</a:t>
            </a:r>
            <a:endParaRPr lang="en-US" sz="2600" spc="300" dirty="0">
              <a:solidFill>
                <a:schemeClr val="bg2">
                  <a:lumMod val="65000"/>
                </a:schemeClr>
              </a:solidFill>
              <a:latin typeface="Lato" charset="0"/>
              <a:ea typeface="Lato" charset="0"/>
              <a:cs typeface="Lato" charset="0"/>
            </a:endParaRPr>
          </a:p>
        </p:txBody>
      </p:sp>
      <p:sp>
        <p:nvSpPr>
          <p:cNvPr id="21" name="Rectangle 20"/>
          <p:cNvSpPr>
            <a:spLocks/>
          </p:cNvSpPr>
          <p:nvPr/>
        </p:nvSpPr>
        <p:spPr bwMode="auto">
          <a:xfrm>
            <a:off x="7398919" y="5906383"/>
            <a:ext cx="9624430" cy="212365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r>
              <a:rPr lang="en-US" sz="13800" b="1" spc="1200" dirty="0" smtClean="0">
                <a:solidFill>
                  <a:schemeClr val="tx2"/>
                </a:solidFill>
                <a:latin typeface="Lato Black" charset="0"/>
                <a:ea typeface="Lato Black" charset="0"/>
                <a:cs typeface="Lato Black" charset="0"/>
                <a:sym typeface="Bebas Neue" charset="0"/>
              </a:rPr>
              <a:t>BUSINESS</a:t>
            </a:r>
            <a:endParaRPr lang="en-US" sz="13800" b="1" spc="1200" dirty="0">
              <a:solidFill>
                <a:schemeClr val="tx2"/>
              </a:solidFill>
              <a:latin typeface="Lato Black" charset="0"/>
              <a:ea typeface="Lato Black" charset="0"/>
              <a:cs typeface="Lato Black" charset="0"/>
              <a:sym typeface="Bebas Neue" charset="0"/>
            </a:endParaRPr>
          </a:p>
        </p:txBody>
      </p:sp>
      <p:sp>
        <p:nvSpPr>
          <p:cNvPr id="22" name="Freeform 21"/>
          <p:cNvSpPr>
            <a:spLocks noChangeArrowheads="1"/>
          </p:cNvSpPr>
          <p:nvPr/>
        </p:nvSpPr>
        <p:spPr bwMode="auto">
          <a:xfrm>
            <a:off x="11013352" y="3779602"/>
            <a:ext cx="2395554" cy="1996730"/>
          </a:xfrm>
          <a:custGeom>
            <a:avLst/>
            <a:gdLst>
              <a:gd name="T0" fmla="*/ 8005 w 8105"/>
              <a:gd name="T1" fmla="*/ 1673 h 6754"/>
              <a:gd name="T2" fmla="*/ 8005 w 8105"/>
              <a:gd name="T3" fmla="*/ 1673 h 6754"/>
              <a:gd name="T4" fmla="*/ 7759 w 8105"/>
              <a:gd name="T5" fmla="*/ 1673 h 6754"/>
              <a:gd name="T6" fmla="*/ 5636 w 8105"/>
              <a:gd name="T7" fmla="*/ 3294 h 6754"/>
              <a:gd name="T8" fmla="*/ 4240 w 8105"/>
              <a:gd name="T9" fmla="*/ 148 h 6754"/>
              <a:gd name="T10" fmla="*/ 3867 w 8105"/>
              <a:gd name="T11" fmla="*/ 148 h 6754"/>
              <a:gd name="T12" fmla="*/ 2458 w 8105"/>
              <a:gd name="T13" fmla="*/ 3332 h 6754"/>
              <a:gd name="T14" fmla="*/ 352 w 8105"/>
              <a:gd name="T15" fmla="*/ 1677 h 6754"/>
              <a:gd name="T16" fmla="*/ 102 w 8105"/>
              <a:gd name="T17" fmla="*/ 1673 h 6754"/>
              <a:gd name="T18" fmla="*/ 36 w 8105"/>
              <a:gd name="T19" fmla="*/ 1912 h 6754"/>
              <a:gd name="T20" fmla="*/ 1498 w 8105"/>
              <a:gd name="T21" fmla="*/ 5688 h 6754"/>
              <a:gd name="T22" fmla="*/ 1688 w 8105"/>
              <a:gd name="T23" fmla="*/ 5818 h 6754"/>
              <a:gd name="T24" fmla="*/ 6420 w 8105"/>
              <a:gd name="T25" fmla="*/ 5818 h 6754"/>
              <a:gd name="T26" fmla="*/ 6610 w 8105"/>
              <a:gd name="T27" fmla="*/ 5688 h 6754"/>
              <a:gd name="T28" fmla="*/ 8072 w 8105"/>
              <a:gd name="T29" fmla="*/ 1912 h 6754"/>
              <a:gd name="T30" fmla="*/ 8005 w 8105"/>
              <a:gd name="T31" fmla="*/ 1673 h 6754"/>
              <a:gd name="T32" fmla="*/ 4054 w 8105"/>
              <a:gd name="T33" fmla="*/ 735 h 6754"/>
              <a:gd name="T34" fmla="*/ 4054 w 8105"/>
              <a:gd name="T35" fmla="*/ 735 h 6754"/>
              <a:gd name="T36" fmla="*/ 5298 w 8105"/>
              <a:gd name="T37" fmla="*/ 3551 h 6754"/>
              <a:gd name="T38" fmla="*/ 3998 w 8105"/>
              <a:gd name="T39" fmla="*/ 4542 h 6754"/>
              <a:gd name="T40" fmla="*/ 2788 w 8105"/>
              <a:gd name="T41" fmla="*/ 3593 h 6754"/>
              <a:gd name="T42" fmla="*/ 4054 w 8105"/>
              <a:gd name="T43" fmla="*/ 735 h 6754"/>
              <a:gd name="T44" fmla="*/ 2285 w 8105"/>
              <a:gd name="T45" fmla="*/ 3719 h 6754"/>
              <a:gd name="T46" fmla="*/ 2285 w 8105"/>
              <a:gd name="T47" fmla="*/ 3719 h 6754"/>
              <a:gd name="T48" fmla="*/ 1691 w 8105"/>
              <a:gd name="T49" fmla="*/ 5059 h 6754"/>
              <a:gd name="T50" fmla="*/ 686 w 8105"/>
              <a:gd name="T51" fmla="*/ 2461 h 6754"/>
              <a:gd name="T52" fmla="*/ 2285 w 8105"/>
              <a:gd name="T53" fmla="*/ 3719 h 6754"/>
              <a:gd name="T54" fmla="*/ 1983 w 8105"/>
              <a:gd name="T55" fmla="*/ 5410 h 6754"/>
              <a:gd name="T56" fmla="*/ 1983 w 8105"/>
              <a:gd name="T57" fmla="*/ 5410 h 6754"/>
              <a:gd name="T58" fmla="*/ 2620 w 8105"/>
              <a:gd name="T59" fmla="*/ 3980 h 6754"/>
              <a:gd name="T60" fmla="*/ 3664 w 8105"/>
              <a:gd name="T61" fmla="*/ 4799 h 6754"/>
              <a:gd name="T62" fmla="*/ 2866 w 8105"/>
              <a:gd name="T63" fmla="*/ 5410 h 6754"/>
              <a:gd name="T64" fmla="*/ 1983 w 8105"/>
              <a:gd name="T65" fmla="*/ 5410 h 6754"/>
              <a:gd name="T66" fmla="*/ 3540 w 8105"/>
              <a:gd name="T67" fmla="*/ 5410 h 6754"/>
              <a:gd name="T68" fmla="*/ 3540 w 8105"/>
              <a:gd name="T69" fmla="*/ 5410 h 6754"/>
              <a:gd name="T70" fmla="*/ 3994 w 8105"/>
              <a:gd name="T71" fmla="*/ 5062 h 6754"/>
              <a:gd name="T72" fmla="*/ 4437 w 8105"/>
              <a:gd name="T73" fmla="*/ 5410 h 6754"/>
              <a:gd name="T74" fmla="*/ 3540 w 8105"/>
              <a:gd name="T75" fmla="*/ 5410 h 6754"/>
              <a:gd name="T76" fmla="*/ 5084 w 8105"/>
              <a:gd name="T77" fmla="*/ 5396 h 6754"/>
              <a:gd name="T78" fmla="*/ 5084 w 8105"/>
              <a:gd name="T79" fmla="*/ 5396 h 6754"/>
              <a:gd name="T80" fmla="*/ 4331 w 8105"/>
              <a:gd name="T81" fmla="*/ 4806 h 6754"/>
              <a:gd name="T82" fmla="*/ 5470 w 8105"/>
              <a:gd name="T83" fmla="*/ 3934 h 6754"/>
              <a:gd name="T84" fmla="*/ 6121 w 8105"/>
              <a:gd name="T85" fmla="*/ 5410 h 6754"/>
              <a:gd name="T86" fmla="*/ 5098 w 8105"/>
              <a:gd name="T87" fmla="*/ 5410 h 6754"/>
              <a:gd name="T88" fmla="*/ 5084 w 8105"/>
              <a:gd name="T89" fmla="*/ 5396 h 6754"/>
              <a:gd name="T90" fmla="*/ 6416 w 8105"/>
              <a:gd name="T91" fmla="*/ 5059 h 6754"/>
              <a:gd name="T92" fmla="*/ 6416 w 8105"/>
              <a:gd name="T93" fmla="*/ 5059 h 6754"/>
              <a:gd name="T94" fmla="*/ 5804 w 8105"/>
              <a:gd name="T95" fmla="*/ 3677 h 6754"/>
              <a:gd name="T96" fmla="*/ 7429 w 8105"/>
              <a:gd name="T97" fmla="*/ 2440 h 6754"/>
              <a:gd name="T98" fmla="*/ 6416 w 8105"/>
              <a:gd name="T99" fmla="*/ 5059 h 6754"/>
              <a:gd name="T100" fmla="*/ 6602 w 8105"/>
              <a:gd name="T101" fmla="*/ 6549 h 6754"/>
              <a:gd name="T102" fmla="*/ 6602 w 8105"/>
              <a:gd name="T103" fmla="*/ 6549 h 6754"/>
              <a:gd name="T104" fmla="*/ 6399 w 8105"/>
              <a:gd name="T105" fmla="*/ 6753 h 6754"/>
              <a:gd name="T106" fmla="*/ 1709 w 8105"/>
              <a:gd name="T107" fmla="*/ 6753 h 6754"/>
              <a:gd name="T108" fmla="*/ 1505 w 8105"/>
              <a:gd name="T109" fmla="*/ 6549 h 6754"/>
              <a:gd name="T110" fmla="*/ 1709 w 8105"/>
              <a:gd name="T111" fmla="*/ 6345 h 6754"/>
              <a:gd name="T112" fmla="*/ 6399 w 8105"/>
              <a:gd name="T113" fmla="*/ 6345 h 6754"/>
              <a:gd name="T114" fmla="*/ 6602 w 8105"/>
              <a:gd name="T115" fmla="*/ 6549 h 6754"/>
              <a:gd name="T116" fmla="*/ 6602 w 8105"/>
              <a:gd name="T117" fmla="*/ 6549 h 6754"/>
              <a:gd name="T118" fmla="*/ 6602 w 8105"/>
              <a:gd name="T119" fmla="*/ 6549 h 6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105" h="6754">
                <a:moveTo>
                  <a:pt x="8005" y="1673"/>
                </a:moveTo>
                <a:lnTo>
                  <a:pt x="8005" y="1673"/>
                </a:lnTo>
                <a:cubicBezTo>
                  <a:pt x="7931" y="1617"/>
                  <a:pt x="7829" y="1617"/>
                  <a:pt x="7759" y="1673"/>
                </a:cubicBezTo>
                <a:cubicBezTo>
                  <a:pt x="5636" y="3294"/>
                  <a:pt x="5636" y="3294"/>
                  <a:pt x="5636" y="3294"/>
                </a:cubicBezTo>
                <a:cubicBezTo>
                  <a:pt x="4240" y="148"/>
                  <a:pt x="4240" y="148"/>
                  <a:pt x="4240" y="148"/>
                </a:cubicBezTo>
                <a:cubicBezTo>
                  <a:pt x="4177" y="0"/>
                  <a:pt x="3931" y="0"/>
                  <a:pt x="3867" y="148"/>
                </a:cubicBezTo>
                <a:cubicBezTo>
                  <a:pt x="2458" y="3332"/>
                  <a:pt x="2458" y="3332"/>
                  <a:pt x="2458" y="3332"/>
                </a:cubicBezTo>
                <a:cubicBezTo>
                  <a:pt x="352" y="1677"/>
                  <a:pt x="352" y="1677"/>
                  <a:pt x="352" y="1677"/>
                </a:cubicBezTo>
                <a:cubicBezTo>
                  <a:pt x="282" y="1617"/>
                  <a:pt x="180" y="1617"/>
                  <a:pt x="102" y="1673"/>
                </a:cubicBezTo>
                <a:cubicBezTo>
                  <a:pt x="32" y="1726"/>
                  <a:pt x="0" y="1824"/>
                  <a:pt x="36" y="1912"/>
                </a:cubicBezTo>
                <a:cubicBezTo>
                  <a:pt x="1498" y="5688"/>
                  <a:pt x="1498" y="5688"/>
                  <a:pt x="1498" y="5688"/>
                </a:cubicBezTo>
                <a:cubicBezTo>
                  <a:pt x="1526" y="5765"/>
                  <a:pt x="1604" y="5818"/>
                  <a:pt x="1688" y="5818"/>
                </a:cubicBezTo>
                <a:cubicBezTo>
                  <a:pt x="6420" y="5818"/>
                  <a:pt x="6420" y="5818"/>
                  <a:pt x="6420" y="5818"/>
                </a:cubicBezTo>
                <a:cubicBezTo>
                  <a:pt x="6504" y="5818"/>
                  <a:pt x="6582" y="5765"/>
                  <a:pt x="6610" y="5688"/>
                </a:cubicBezTo>
                <a:cubicBezTo>
                  <a:pt x="8072" y="1912"/>
                  <a:pt x="8072" y="1912"/>
                  <a:pt x="8072" y="1912"/>
                </a:cubicBezTo>
                <a:cubicBezTo>
                  <a:pt x="8104" y="1824"/>
                  <a:pt x="8079" y="1729"/>
                  <a:pt x="8005" y="1673"/>
                </a:cubicBezTo>
                <a:close/>
                <a:moveTo>
                  <a:pt x="4054" y="735"/>
                </a:moveTo>
                <a:lnTo>
                  <a:pt x="4054" y="735"/>
                </a:lnTo>
                <a:cubicBezTo>
                  <a:pt x="5298" y="3551"/>
                  <a:pt x="5298" y="3551"/>
                  <a:pt x="5298" y="3551"/>
                </a:cubicBezTo>
                <a:cubicBezTo>
                  <a:pt x="3998" y="4542"/>
                  <a:pt x="3998" y="4542"/>
                  <a:pt x="3998" y="4542"/>
                </a:cubicBezTo>
                <a:cubicBezTo>
                  <a:pt x="2788" y="3593"/>
                  <a:pt x="2788" y="3593"/>
                  <a:pt x="2788" y="3593"/>
                </a:cubicBezTo>
                <a:lnTo>
                  <a:pt x="4054" y="735"/>
                </a:lnTo>
                <a:close/>
                <a:moveTo>
                  <a:pt x="2285" y="3719"/>
                </a:moveTo>
                <a:lnTo>
                  <a:pt x="2285" y="3719"/>
                </a:lnTo>
                <a:cubicBezTo>
                  <a:pt x="1691" y="5059"/>
                  <a:pt x="1691" y="5059"/>
                  <a:pt x="1691" y="5059"/>
                </a:cubicBezTo>
                <a:cubicBezTo>
                  <a:pt x="686" y="2461"/>
                  <a:pt x="686" y="2461"/>
                  <a:pt x="686" y="2461"/>
                </a:cubicBezTo>
                <a:lnTo>
                  <a:pt x="2285" y="3719"/>
                </a:lnTo>
                <a:close/>
                <a:moveTo>
                  <a:pt x="1983" y="5410"/>
                </a:moveTo>
                <a:lnTo>
                  <a:pt x="1983" y="5410"/>
                </a:lnTo>
                <a:cubicBezTo>
                  <a:pt x="2620" y="3980"/>
                  <a:pt x="2620" y="3980"/>
                  <a:pt x="2620" y="3980"/>
                </a:cubicBezTo>
                <a:cubicBezTo>
                  <a:pt x="3664" y="4799"/>
                  <a:pt x="3664" y="4799"/>
                  <a:pt x="3664" y="4799"/>
                </a:cubicBezTo>
                <a:cubicBezTo>
                  <a:pt x="2866" y="5410"/>
                  <a:pt x="2866" y="5410"/>
                  <a:pt x="2866" y="5410"/>
                </a:cubicBezTo>
                <a:lnTo>
                  <a:pt x="1983" y="5410"/>
                </a:lnTo>
                <a:close/>
                <a:moveTo>
                  <a:pt x="3540" y="5410"/>
                </a:moveTo>
                <a:lnTo>
                  <a:pt x="3540" y="5410"/>
                </a:lnTo>
                <a:cubicBezTo>
                  <a:pt x="3994" y="5062"/>
                  <a:pt x="3994" y="5062"/>
                  <a:pt x="3994" y="5062"/>
                </a:cubicBezTo>
                <a:cubicBezTo>
                  <a:pt x="4437" y="5410"/>
                  <a:pt x="4437" y="5410"/>
                  <a:pt x="4437" y="5410"/>
                </a:cubicBezTo>
                <a:lnTo>
                  <a:pt x="3540" y="5410"/>
                </a:lnTo>
                <a:close/>
                <a:moveTo>
                  <a:pt x="5084" y="5396"/>
                </a:moveTo>
                <a:lnTo>
                  <a:pt x="5084" y="5396"/>
                </a:lnTo>
                <a:cubicBezTo>
                  <a:pt x="4331" y="4806"/>
                  <a:pt x="4331" y="4806"/>
                  <a:pt x="4331" y="4806"/>
                </a:cubicBezTo>
                <a:cubicBezTo>
                  <a:pt x="5470" y="3934"/>
                  <a:pt x="5470" y="3934"/>
                  <a:pt x="5470" y="3934"/>
                </a:cubicBezTo>
                <a:cubicBezTo>
                  <a:pt x="6121" y="5410"/>
                  <a:pt x="6121" y="5410"/>
                  <a:pt x="6121" y="5410"/>
                </a:cubicBezTo>
                <a:cubicBezTo>
                  <a:pt x="5098" y="5410"/>
                  <a:pt x="5098" y="5410"/>
                  <a:pt x="5098" y="5410"/>
                </a:cubicBezTo>
                <a:cubicBezTo>
                  <a:pt x="5094" y="5403"/>
                  <a:pt x="5091" y="5400"/>
                  <a:pt x="5084" y="5396"/>
                </a:cubicBezTo>
                <a:close/>
                <a:moveTo>
                  <a:pt x="6416" y="5059"/>
                </a:moveTo>
                <a:lnTo>
                  <a:pt x="6416" y="5059"/>
                </a:lnTo>
                <a:cubicBezTo>
                  <a:pt x="5804" y="3677"/>
                  <a:pt x="5804" y="3677"/>
                  <a:pt x="5804" y="3677"/>
                </a:cubicBezTo>
                <a:cubicBezTo>
                  <a:pt x="7429" y="2440"/>
                  <a:pt x="7429" y="2440"/>
                  <a:pt x="7429" y="2440"/>
                </a:cubicBezTo>
                <a:lnTo>
                  <a:pt x="6416" y="5059"/>
                </a:lnTo>
                <a:close/>
                <a:moveTo>
                  <a:pt x="6602" y="6549"/>
                </a:moveTo>
                <a:lnTo>
                  <a:pt x="6602" y="6549"/>
                </a:lnTo>
                <a:cubicBezTo>
                  <a:pt x="6602" y="6662"/>
                  <a:pt x="6511" y="6753"/>
                  <a:pt x="6399" y="6753"/>
                </a:cubicBezTo>
                <a:cubicBezTo>
                  <a:pt x="1709" y="6753"/>
                  <a:pt x="1709" y="6753"/>
                  <a:pt x="1709" y="6753"/>
                </a:cubicBezTo>
                <a:cubicBezTo>
                  <a:pt x="1596" y="6753"/>
                  <a:pt x="1505" y="6662"/>
                  <a:pt x="1505" y="6549"/>
                </a:cubicBezTo>
                <a:cubicBezTo>
                  <a:pt x="1505" y="6437"/>
                  <a:pt x="1596" y="6345"/>
                  <a:pt x="1709" y="6345"/>
                </a:cubicBezTo>
                <a:cubicBezTo>
                  <a:pt x="6399" y="6345"/>
                  <a:pt x="6399" y="6345"/>
                  <a:pt x="6399" y="6345"/>
                </a:cubicBezTo>
                <a:cubicBezTo>
                  <a:pt x="6511" y="6345"/>
                  <a:pt x="6602" y="6437"/>
                  <a:pt x="6602" y="6549"/>
                </a:cubicBezTo>
                <a:close/>
                <a:moveTo>
                  <a:pt x="6602" y="6549"/>
                </a:moveTo>
                <a:lnTo>
                  <a:pt x="6602" y="6549"/>
                </a:lnTo>
                <a:close/>
              </a:path>
            </a:pathLst>
          </a:custGeom>
          <a:solidFill>
            <a:schemeClr val="accent1"/>
          </a:solidFill>
          <a:ln>
            <a:noFill/>
          </a:ln>
          <a:effectLst/>
        </p:spPr>
        <p:txBody>
          <a:bodyPr wrap="none" anchor="ctr"/>
          <a:lstStyle/>
          <a:p>
            <a:endParaRPr lang="en-US" sz="7197">
              <a:solidFill>
                <a:schemeClr val="tx2"/>
              </a:solidFill>
            </a:endParaRPr>
          </a:p>
        </p:txBody>
      </p:sp>
    </p:spTree>
    <p:extLst>
      <p:ext uri="{BB962C8B-B14F-4D97-AF65-F5344CB8AC3E}">
        <p14:creationId xmlns:p14="http://schemas.microsoft.com/office/powerpoint/2010/main" val="4081619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7"/>
          </p:nvPr>
        </p:nvPicPr>
        <p:blipFill>
          <a:blip r:embed="rId3">
            <a:extLst>
              <a:ext uri="{28A0092B-C50C-407E-A947-70E740481C1C}">
                <a14:useLocalDpi xmlns:a14="http://schemas.microsoft.com/office/drawing/2010/main" val="0"/>
              </a:ext>
            </a:extLst>
          </a:blip>
          <a:srcRect l="27243" r="27243"/>
          <a:stretch>
            <a:fillRect/>
          </a:stretch>
        </p:blipFill>
        <p:spPr/>
      </p:pic>
      <p:pic>
        <p:nvPicPr>
          <p:cNvPr id="9" name="Picture Placeholder 8"/>
          <p:cNvPicPr>
            <a:picLocks noGrp="1" noChangeAspect="1"/>
          </p:cNvPicPr>
          <p:nvPr>
            <p:ph type="pic" sz="quarter" idx="18"/>
          </p:nvPr>
        </p:nvPicPr>
        <p:blipFill>
          <a:blip r:embed="rId4">
            <a:extLst>
              <a:ext uri="{28A0092B-C50C-407E-A947-70E740481C1C}">
                <a14:useLocalDpi xmlns:a14="http://schemas.microsoft.com/office/drawing/2010/main" val="0"/>
              </a:ext>
            </a:extLst>
          </a:blip>
          <a:srcRect l="27243" r="27243"/>
          <a:stretch>
            <a:fillRect/>
          </a:stretch>
        </p:blipFill>
        <p:spPr/>
      </p:pic>
      <p:pic>
        <p:nvPicPr>
          <p:cNvPr id="10" name="Picture Placeholder 9"/>
          <p:cNvPicPr>
            <a:picLocks noGrp="1" noChangeAspect="1"/>
          </p:cNvPicPr>
          <p:nvPr>
            <p:ph type="pic" sz="quarter" idx="15"/>
          </p:nvPr>
        </p:nvPicPr>
        <p:blipFill>
          <a:blip r:embed="rId5">
            <a:extLst>
              <a:ext uri="{28A0092B-C50C-407E-A947-70E740481C1C}">
                <a14:useLocalDpi xmlns:a14="http://schemas.microsoft.com/office/drawing/2010/main" val="0"/>
              </a:ext>
            </a:extLst>
          </a:blip>
          <a:srcRect l="27113" r="27113"/>
          <a:stretch>
            <a:fillRect/>
          </a:stretch>
        </p:blipFill>
        <p:spPr/>
      </p:pic>
      <p:sp>
        <p:nvSpPr>
          <p:cNvPr id="24" name="Rectangle 23"/>
          <p:cNvSpPr/>
          <p:nvPr/>
        </p:nvSpPr>
        <p:spPr>
          <a:xfrm>
            <a:off x="11176001" y="4268439"/>
            <a:ext cx="4401247" cy="6426200"/>
          </a:xfrm>
          <a:prstGeom prst="rect">
            <a:avLst/>
          </a:prstGeom>
          <a:solidFill>
            <a:schemeClr val="accent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9937605" y="4268439"/>
            <a:ext cx="4440045" cy="6426200"/>
          </a:xfrm>
          <a:prstGeom prst="rect">
            <a:avLst/>
          </a:prstGeom>
          <a:solidFill>
            <a:schemeClr val="accent3">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5570200" y="4268439"/>
            <a:ext cx="4360357" cy="6426200"/>
          </a:xfrm>
          <a:prstGeom prst="rect">
            <a:avLst/>
          </a:prstGeom>
          <a:solidFill>
            <a:schemeClr val="accent2">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Placeholder 18"/>
          <p:cNvPicPr>
            <a:picLocks noGrp="1" noChangeAspect="1"/>
          </p:cNvPicPr>
          <p:nvPr>
            <p:ph type="pic" sz="quarter" idx="16"/>
          </p:nvPr>
        </p:nvPicPr>
        <p:blipFill>
          <a:blip r:embed="rId6" cstate="print">
            <a:extLst>
              <a:ext uri="{28A0092B-C50C-407E-A947-70E740481C1C}">
                <a14:useLocalDpi xmlns:a14="http://schemas.microsoft.com/office/drawing/2010/main" val="0"/>
              </a:ext>
            </a:extLst>
          </a:blip>
          <a:srcRect t="8433" b="8433"/>
          <a:stretch>
            <a:fillRect/>
          </a:stretch>
        </p:blipFill>
        <p:spPr/>
      </p:pic>
      <p:sp>
        <p:nvSpPr>
          <p:cNvPr id="22" name="Rectangle 21"/>
          <p:cNvSpPr/>
          <p:nvPr/>
        </p:nvSpPr>
        <p:spPr>
          <a:xfrm>
            <a:off x="0" y="4268439"/>
            <a:ext cx="11176000" cy="6426200"/>
          </a:xfrm>
          <a:prstGeom prst="rect">
            <a:avLst/>
          </a:prstGeom>
          <a:solidFill>
            <a:schemeClr val="accent5">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a:spLocks/>
          </p:cNvSpPr>
          <p:nvPr/>
        </p:nvSpPr>
        <p:spPr bwMode="auto">
          <a:xfrm>
            <a:off x="3795556" y="5042262"/>
            <a:ext cx="3101811" cy="109004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ctr" defTabSz="4572000">
              <a:lnSpc>
                <a:spcPts val="8500"/>
              </a:lnSpc>
            </a:pPr>
            <a:r>
              <a:rPr lang="en-US" sz="4400" b="1" spc="500" dirty="0" smtClean="0">
                <a:solidFill>
                  <a:schemeClr val="bg1"/>
                </a:solidFill>
                <a:latin typeface="Lato Black" charset="0"/>
                <a:ea typeface="Lato Black" charset="0"/>
                <a:cs typeface="Lato Black" charset="0"/>
                <a:sym typeface="Bebas Neue" charset="0"/>
              </a:rPr>
              <a:t>SERVICES</a:t>
            </a:r>
          </a:p>
        </p:txBody>
      </p:sp>
      <p:sp>
        <p:nvSpPr>
          <p:cNvPr id="30" name="Subtitle 2"/>
          <p:cNvSpPr txBox="1">
            <a:spLocks/>
          </p:cNvSpPr>
          <p:nvPr/>
        </p:nvSpPr>
        <p:spPr>
          <a:xfrm>
            <a:off x="1577513" y="6556136"/>
            <a:ext cx="7575550"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smtClean="0">
                <a:solidFill>
                  <a:schemeClr val="bg1"/>
                </a:solidFill>
                <a:latin typeface="Lato Light" charset="0"/>
                <a:ea typeface="Lato Light" charset="0"/>
                <a:cs typeface="Lato Light" charset="0"/>
              </a:rPr>
              <a:t>Frequently, your initial font choice is taken out of your awesome hands</a:t>
            </a:r>
            <a:r>
              <a:rPr lang="en-US" dirty="0">
                <a:solidFill>
                  <a:schemeClr val="bg1"/>
                </a:solidFill>
                <a:latin typeface="Lato Light" charset="0"/>
                <a:ea typeface="Lato Light" charset="0"/>
                <a:cs typeface="Lato Light" charset="0"/>
              </a:rPr>
              <a:t> </a:t>
            </a:r>
            <a:r>
              <a:rPr lang="en-US" dirty="0" smtClean="0">
                <a:solidFill>
                  <a:schemeClr val="bg1"/>
                </a:solidFill>
                <a:latin typeface="Lato Light" charset="0"/>
                <a:ea typeface="Lato Light" charset="0"/>
                <a:cs typeface="Lato Light" charset="0"/>
              </a:rPr>
              <a:t>also we are companies often specify a typeface, or even a set of fonts,  part of their brand guides However</a:t>
            </a:r>
            <a:endParaRPr lang="en-US" dirty="0">
              <a:solidFill>
                <a:schemeClr val="bg1"/>
              </a:solidFill>
              <a:latin typeface="Lato Light" charset="0"/>
              <a:ea typeface="Lato Light" charset="0"/>
              <a:cs typeface="Lato Light" charset="0"/>
            </a:endParaRPr>
          </a:p>
        </p:txBody>
      </p:sp>
      <p:sp>
        <p:nvSpPr>
          <p:cNvPr id="31" name="TextBox 30"/>
          <p:cNvSpPr txBox="1"/>
          <p:nvPr/>
        </p:nvSpPr>
        <p:spPr>
          <a:xfrm>
            <a:off x="3418656" y="9334416"/>
            <a:ext cx="3836307" cy="523220"/>
          </a:xfrm>
          <a:prstGeom prst="rect">
            <a:avLst/>
          </a:prstGeom>
          <a:noFill/>
        </p:spPr>
        <p:txBody>
          <a:bodyPr wrap="none" rtlCol="0" anchor="ctr" anchorCtr="0">
            <a:spAutoFit/>
          </a:bodyPr>
          <a:lstStyle/>
          <a:p>
            <a:pPr algn="ctr"/>
            <a:r>
              <a:rPr lang="en-US" sz="2800" b="1" spc="300" dirty="0" smtClean="0">
                <a:solidFill>
                  <a:schemeClr val="bg1"/>
                </a:solidFill>
                <a:latin typeface="Lato Black" charset="0"/>
                <a:ea typeface="Lato Black" charset="0"/>
                <a:cs typeface="Lato Black" charset="0"/>
              </a:rPr>
              <a:t>MARCO MICHELLI</a:t>
            </a:r>
            <a:endParaRPr lang="en-US" sz="2800" b="1" spc="300" dirty="0">
              <a:solidFill>
                <a:schemeClr val="bg1"/>
              </a:solidFill>
              <a:latin typeface="Lato Black" charset="0"/>
              <a:ea typeface="Lato Black" charset="0"/>
              <a:cs typeface="Lato Black" charset="0"/>
            </a:endParaRPr>
          </a:p>
        </p:txBody>
      </p:sp>
      <p:sp>
        <p:nvSpPr>
          <p:cNvPr id="16" name="Shape 2525"/>
          <p:cNvSpPr/>
          <p:nvPr/>
        </p:nvSpPr>
        <p:spPr>
          <a:xfrm>
            <a:off x="12946433" y="5990868"/>
            <a:ext cx="822312" cy="822312"/>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latin typeface="Calibri" charset="0"/>
              <a:ea typeface="Calibri" charset="0"/>
              <a:cs typeface="Calibri" charset="0"/>
            </a:endParaRPr>
          </a:p>
        </p:txBody>
      </p:sp>
      <p:sp>
        <p:nvSpPr>
          <p:cNvPr id="21" name="Shape 2547"/>
          <p:cNvSpPr/>
          <p:nvPr/>
        </p:nvSpPr>
        <p:spPr>
          <a:xfrm>
            <a:off x="21727233" y="6016616"/>
            <a:ext cx="822312" cy="822312"/>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latin typeface="Calibri" charset="0"/>
              <a:ea typeface="Calibri" charset="0"/>
              <a:cs typeface="Calibri" charset="0"/>
            </a:endParaRPr>
          </a:p>
        </p:txBody>
      </p:sp>
      <p:sp>
        <p:nvSpPr>
          <p:cNvPr id="23" name="Shape 2550"/>
          <p:cNvSpPr/>
          <p:nvPr/>
        </p:nvSpPr>
        <p:spPr>
          <a:xfrm>
            <a:off x="17368203" y="5995249"/>
            <a:ext cx="822312" cy="822312"/>
          </a:xfrm>
          <a:custGeom>
            <a:avLst/>
            <a:gdLst/>
            <a:ahLst/>
            <a:cxnLst>
              <a:cxn ang="0">
                <a:pos x="wd2" y="hd2"/>
              </a:cxn>
              <a:cxn ang="5400000">
                <a:pos x="wd2" y="hd2"/>
              </a:cxn>
              <a:cxn ang="10800000">
                <a:pos x="wd2" y="hd2"/>
              </a:cxn>
              <a:cxn ang="16200000">
                <a:pos x="wd2" y="hd2"/>
              </a:cxn>
            </a:cxnLst>
            <a:rect l="0" t="0" r="r" b="b"/>
            <a:pathLst>
              <a:path w="21600" h="21600" extrusionOk="0">
                <a:moveTo>
                  <a:pt x="21109" y="7364"/>
                </a:moveTo>
                <a:cubicBezTo>
                  <a:pt x="20838" y="7364"/>
                  <a:pt x="20618" y="7584"/>
                  <a:pt x="20618" y="7855"/>
                </a:cubicBezTo>
                <a:lnTo>
                  <a:pt x="20618" y="18655"/>
                </a:lnTo>
                <a:cubicBezTo>
                  <a:pt x="20618" y="19739"/>
                  <a:pt x="19739" y="20618"/>
                  <a:pt x="18655" y="20618"/>
                </a:cubicBezTo>
                <a:lnTo>
                  <a:pt x="2945" y="20618"/>
                </a:lnTo>
                <a:cubicBezTo>
                  <a:pt x="1861" y="20618"/>
                  <a:pt x="982" y="19739"/>
                  <a:pt x="982" y="18655"/>
                </a:cubicBezTo>
                <a:lnTo>
                  <a:pt x="982" y="2945"/>
                </a:lnTo>
                <a:cubicBezTo>
                  <a:pt x="982" y="1861"/>
                  <a:pt x="1861" y="982"/>
                  <a:pt x="2945" y="982"/>
                </a:cubicBezTo>
                <a:lnTo>
                  <a:pt x="13745" y="982"/>
                </a:lnTo>
                <a:cubicBezTo>
                  <a:pt x="14017" y="982"/>
                  <a:pt x="14236" y="762"/>
                  <a:pt x="14236" y="491"/>
                </a:cubicBezTo>
                <a:cubicBezTo>
                  <a:pt x="14236" y="220"/>
                  <a:pt x="14017" y="0"/>
                  <a:pt x="13745" y="0"/>
                </a:cubicBezTo>
                <a:lnTo>
                  <a:pt x="2945" y="0"/>
                </a:lnTo>
                <a:cubicBezTo>
                  <a:pt x="1318" y="0"/>
                  <a:pt x="0" y="1319"/>
                  <a:pt x="0" y="2945"/>
                </a:cubicBezTo>
                <a:lnTo>
                  <a:pt x="0" y="18655"/>
                </a:lnTo>
                <a:cubicBezTo>
                  <a:pt x="0" y="20282"/>
                  <a:pt x="1318" y="21600"/>
                  <a:pt x="2945" y="21600"/>
                </a:cubicBezTo>
                <a:lnTo>
                  <a:pt x="18655" y="21600"/>
                </a:lnTo>
                <a:cubicBezTo>
                  <a:pt x="20282" y="21600"/>
                  <a:pt x="21600" y="20282"/>
                  <a:pt x="21600" y="18655"/>
                </a:cubicBezTo>
                <a:lnTo>
                  <a:pt x="21600" y="7855"/>
                </a:lnTo>
                <a:cubicBezTo>
                  <a:pt x="21600" y="7584"/>
                  <a:pt x="21380" y="7364"/>
                  <a:pt x="21109" y="7364"/>
                </a:cubicBezTo>
                <a:moveTo>
                  <a:pt x="7006" y="12764"/>
                </a:moveTo>
                <a:lnTo>
                  <a:pt x="8836" y="12764"/>
                </a:lnTo>
                <a:lnTo>
                  <a:pt x="8836" y="14594"/>
                </a:lnTo>
                <a:lnTo>
                  <a:pt x="6627" y="14973"/>
                </a:lnTo>
                <a:cubicBezTo>
                  <a:pt x="6627" y="14973"/>
                  <a:pt x="7006" y="12764"/>
                  <a:pt x="7006" y="12764"/>
                </a:cubicBezTo>
                <a:close/>
                <a:moveTo>
                  <a:pt x="16775" y="2742"/>
                </a:moveTo>
                <a:lnTo>
                  <a:pt x="18858" y="4825"/>
                </a:lnTo>
                <a:lnTo>
                  <a:pt x="9818" y="13865"/>
                </a:lnTo>
                <a:lnTo>
                  <a:pt x="9818" y="11782"/>
                </a:lnTo>
                <a:lnTo>
                  <a:pt x="7736" y="11782"/>
                </a:lnTo>
                <a:cubicBezTo>
                  <a:pt x="7736" y="11782"/>
                  <a:pt x="16775" y="2742"/>
                  <a:pt x="16775" y="2742"/>
                </a:cubicBezTo>
                <a:close/>
                <a:moveTo>
                  <a:pt x="18104" y="1414"/>
                </a:moveTo>
                <a:cubicBezTo>
                  <a:pt x="18371" y="1147"/>
                  <a:pt x="18739" y="982"/>
                  <a:pt x="19145" y="982"/>
                </a:cubicBezTo>
                <a:cubicBezTo>
                  <a:pt x="19959" y="982"/>
                  <a:pt x="20618" y="1642"/>
                  <a:pt x="20618" y="2455"/>
                </a:cubicBezTo>
                <a:cubicBezTo>
                  <a:pt x="20618" y="2861"/>
                  <a:pt x="20453" y="3230"/>
                  <a:pt x="20187" y="3496"/>
                </a:cubicBezTo>
                <a:lnTo>
                  <a:pt x="19552" y="4131"/>
                </a:lnTo>
                <a:lnTo>
                  <a:pt x="17469" y="2048"/>
                </a:lnTo>
                <a:cubicBezTo>
                  <a:pt x="17469" y="2048"/>
                  <a:pt x="18104" y="1414"/>
                  <a:pt x="18104" y="1414"/>
                </a:cubicBezTo>
                <a:close/>
                <a:moveTo>
                  <a:pt x="5400" y="16200"/>
                </a:moveTo>
                <a:lnTo>
                  <a:pt x="9590" y="15481"/>
                </a:lnTo>
                <a:lnTo>
                  <a:pt x="20881" y="4190"/>
                </a:lnTo>
                <a:cubicBezTo>
                  <a:pt x="21325" y="3746"/>
                  <a:pt x="21600" y="3133"/>
                  <a:pt x="21600" y="2455"/>
                </a:cubicBezTo>
                <a:cubicBezTo>
                  <a:pt x="21600" y="1099"/>
                  <a:pt x="20501" y="0"/>
                  <a:pt x="19145" y="0"/>
                </a:cubicBezTo>
                <a:cubicBezTo>
                  <a:pt x="18468" y="0"/>
                  <a:pt x="17854" y="275"/>
                  <a:pt x="17410" y="719"/>
                </a:cubicBezTo>
                <a:lnTo>
                  <a:pt x="6119" y="12010"/>
                </a:lnTo>
                <a:cubicBezTo>
                  <a:pt x="6119" y="12010"/>
                  <a:pt x="5400" y="16200"/>
                  <a:pt x="5400" y="16200"/>
                </a:cubicBezTo>
                <a:close/>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latin typeface="Calibri" charset="0"/>
              <a:ea typeface="Calibri" charset="0"/>
              <a:cs typeface="Calibri" charset="0"/>
            </a:endParaRPr>
          </a:p>
        </p:txBody>
      </p:sp>
      <p:sp>
        <p:nvSpPr>
          <p:cNvPr id="25" name="Subtitle 2"/>
          <p:cNvSpPr txBox="1">
            <a:spLocks/>
          </p:cNvSpPr>
          <p:nvPr/>
        </p:nvSpPr>
        <p:spPr>
          <a:xfrm>
            <a:off x="20147991" y="8040103"/>
            <a:ext cx="390074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Lato Light" charset="0"/>
                <a:ea typeface="Lato Light" charset="0"/>
                <a:cs typeface="Lato Light" charset="0"/>
              </a:rPr>
              <a:t>Frequently your initial font choice is taken</a:t>
            </a:r>
          </a:p>
        </p:txBody>
      </p:sp>
      <p:sp>
        <p:nvSpPr>
          <p:cNvPr id="26" name="TextBox 25"/>
          <p:cNvSpPr txBox="1"/>
          <p:nvPr/>
        </p:nvSpPr>
        <p:spPr>
          <a:xfrm>
            <a:off x="21264970" y="7229066"/>
            <a:ext cx="1667443" cy="584775"/>
          </a:xfrm>
          <a:prstGeom prst="rect">
            <a:avLst/>
          </a:prstGeom>
          <a:noFill/>
        </p:spPr>
        <p:txBody>
          <a:bodyPr wrap="none" rtlCol="0" anchor="ctr" anchorCtr="0">
            <a:spAutoFit/>
          </a:bodyPr>
          <a:lstStyle/>
          <a:p>
            <a:pPr algn="ctr"/>
            <a:r>
              <a:rPr lang="en-US" sz="3200" b="1" dirty="0" smtClean="0">
                <a:solidFill>
                  <a:schemeClr val="bg1"/>
                </a:solidFill>
                <a:latin typeface="Lato Bold" charset="0"/>
                <a:ea typeface="Lato Bold" charset="0"/>
                <a:cs typeface="Lato Bold" charset="0"/>
              </a:rPr>
              <a:t>Analyze</a:t>
            </a:r>
            <a:endParaRPr lang="en-US" sz="3200" b="1" dirty="0">
              <a:solidFill>
                <a:schemeClr val="bg1"/>
              </a:solidFill>
              <a:latin typeface="Lato Bold" charset="0"/>
              <a:ea typeface="Lato Bold" charset="0"/>
              <a:cs typeface="Lato Bold" charset="0"/>
            </a:endParaRPr>
          </a:p>
        </p:txBody>
      </p:sp>
      <p:sp>
        <p:nvSpPr>
          <p:cNvPr id="32" name="Subtitle 2"/>
          <p:cNvSpPr txBox="1">
            <a:spLocks/>
          </p:cNvSpPr>
          <p:nvPr/>
        </p:nvSpPr>
        <p:spPr>
          <a:xfrm>
            <a:off x="15832880" y="7995499"/>
            <a:ext cx="390074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Lato Light" charset="0"/>
                <a:ea typeface="Lato Light" charset="0"/>
                <a:cs typeface="Lato Light" charset="0"/>
              </a:rPr>
              <a:t>Frequently your initial font choice is taken</a:t>
            </a:r>
          </a:p>
        </p:txBody>
      </p:sp>
      <p:sp>
        <p:nvSpPr>
          <p:cNvPr id="33" name="TextBox 32"/>
          <p:cNvSpPr txBox="1"/>
          <p:nvPr/>
        </p:nvSpPr>
        <p:spPr>
          <a:xfrm>
            <a:off x="17101344" y="7229066"/>
            <a:ext cx="1364476" cy="584775"/>
          </a:xfrm>
          <a:prstGeom prst="rect">
            <a:avLst/>
          </a:prstGeom>
          <a:noFill/>
        </p:spPr>
        <p:txBody>
          <a:bodyPr wrap="none" rtlCol="0" anchor="ctr" anchorCtr="0">
            <a:spAutoFit/>
          </a:bodyPr>
          <a:lstStyle/>
          <a:p>
            <a:pPr algn="ctr"/>
            <a:r>
              <a:rPr lang="en-US" sz="3200" b="1" dirty="0" smtClean="0">
                <a:solidFill>
                  <a:schemeClr val="bg1"/>
                </a:solidFill>
                <a:latin typeface="Lato Bold" charset="0"/>
                <a:ea typeface="Lato Bold" charset="0"/>
                <a:cs typeface="Lato Bold" charset="0"/>
              </a:rPr>
              <a:t>Model</a:t>
            </a:r>
            <a:endParaRPr lang="en-US" sz="3200" b="1" dirty="0">
              <a:solidFill>
                <a:schemeClr val="bg1"/>
              </a:solidFill>
              <a:latin typeface="Lato Bold" charset="0"/>
              <a:ea typeface="Lato Bold" charset="0"/>
              <a:cs typeface="Lato Bold" charset="0"/>
            </a:endParaRPr>
          </a:p>
        </p:txBody>
      </p:sp>
      <p:sp>
        <p:nvSpPr>
          <p:cNvPr id="34" name="Subtitle 2"/>
          <p:cNvSpPr txBox="1">
            <a:spLocks/>
          </p:cNvSpPr>
          <p:nvPr/>
        </p:nvSpPr>
        <p:spPr>
          <a:xfrm>
            <a:off x="11436140" y="7995499"/>
            <a:ext cx="3900744"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bg1"/>
                </a:solidFill>
                <a:latin typeface="Lato Light" charset="0"/>
                <a:ea typeface="Lato Light" charset="0"/>
                <a:cs typeface="Lato Light" charset="0"/>
              </a:rPr>
              <a:t>Frequently your initial font choice is taken</a:t>
            </a:r>
          </a:p>
        </p:txBody>
      </p:sp>
      <p:sp>
        <p:nvSpPr>
          <p:cNvPr id="35" name="TextBox 34"/>
          <p:cNvSpPr txBox="1"/>
          <p:nvPr/>
        </p:nvSpPr>
        <p:spPr>
          <a:xfrm>
            <a:off x="12558472" y="7229066"/>
            <a:ext cx="1656736" cy="584775"/>
          </a:xfrm>
          <a:prstGeom prst="rect">
            <a:avLst/>
          </a:prstGeom>
          <a:noFill/>
        </p:spPr>
        <p:txBody>
          <a:bodyPr wrap="none" rtlCol="0" anchor="ctr" anchorCtr="0">
            <a:spAutoFit/>
          </a:bodyPr>
          <a:lstStyle/>
          <a:p>
            <a:pPr algn="ctr"/>
            <a:r>
              <a:rPr lang="en-US" sz="3200" b="1" dirty="0" smtClean="0">
                <a:solidFill>
                  <a:schemeClr val="bg1"/>
                </a:solidFill>
                <a:latin typeface="Lato Bold" charset="0"/>
                <a:ea typeface="Lato Bold" charset="0"/>
                <a:cs typeface="Lato Bold" charset="0"/>
              </a:rPr>
              <a:t>Execute</a:t>
            </a:r>
            <a:endParaRPr lang="en-US" sz="3200" b="1" dirty="0">
              <a:solidFill>
                <a:schemeClr val="bg1"/>
              </a:solidFill>
              <a:latin typeface="Lato Bold" charset="0"/>
              <a:ea typeface="Lato Bold" charset="0"/>
              <a:cs typeface="Lato Bold" charset="0"/>
            </a:endParaRPr>
          </a:p>
        </p:txBody>
      </p:sp>
      <p:sp>
        <p:nvSpPr>
          <p:cNvPr id="36" name="TextBox 35"/>
          <p:cNvSpPr txBox="1"/>
          <p:nvPr/>
        </p:nvSpPr>
        <p:spPr>
          <a:xfrm>
            <a:off x="7662615" y="661433"/>
            <a:ext cx="9052442" cy="1200310"/>
          </a:xfrm>
          <a:prstGeom prst="rect">
            <a:avLst/>
          </a:prstGeom>
          <a:noFill/>
        </p:spPr>
        <p:txBody>
          <a:bodyPr wrap="none" lIns="91422" tIns="45711" rIns="91422" bIns="45711" rtlCol="0">
            <a:spAutoFit/>
          </a:bodyPr>
          <a:lstStyle/>
          <a:p>
            <a:pPr algn="ctr"/>
            <a:r>
              <a:rPr lang="en-US" sz="7200" b="1" dirty="0" smtClean="0">
                <a:solidFill>
                  <a:schemeClr val="tx2"/>
                </a:solidFill>
                <a:latin typeface="Lato Heavy" charset="0"/>
                <a:ea typeface="Lato Heavy" charset="0"/>
                <a:cs typeface="Lato Heavy" charset="0"/>
              </a:rPr>
              <a:t>PREMIUM SERVICES</a:t>
            </a:r>
            <a:endParaRPr lang="id-ID" sz="7200" b="1" dirty="0" smtClean="0">
              <a:solidFill>
                <a:schemeClr val="tx2"/>
              </a:solidFill>
              <a:latin typeface="Lato Heavy" charset="0"/>
              <a:ea typeface="Lato Heavy" charset="0"/>
              <a:cs typeface="Lato Heavy" charset="0"/>
            </a:endParaRPr>
          </a:p>
        </p:txBody>
      </p:sp>
      <p:sp>
        <p:nvSpPr>
          <p:cNvPr id="37" name="Subtitle 2"/>
          <p:cNvSpPr txBox="1">
            <a:spLocks/>
          </p:cNvSpPr>
          <p:nvPr/>
        </p:nvSpPr>
        <p:spPr>
          <a:xfrm>
            <a:off x="9654227" y="1695232"/>
            <a:ext cx="5110378" cy="736679"/>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spc="300" dirty="0" smtClean="0">
                <a:solidFill>
                  <a:schemeClr val="bg1">
                    <a:lumMod val="75000"/>
                  </a:schemeClr>
                </a:solidFill>
                <a:latin typeface="Lato" charset="0"/>
                <a:ea typeface="Lato" charset="0"/>
                <a:cs typeface="Lato" charset="0"/>
              </a:rPr>
              <a:t>YOUR </a:t>
            </a:r>
            <a:r>
              <a:rPr lang="en-US" sz="2800" spc="300" smtClean="0">
                <a:solidFill>
                  <a:schemeClr val="bg1">
                    <a:lumMod val="75000"/>
                  </a:schemeClr>
                </a:solidFill>
                <a:latin typeface="Lato" charset="0"/>
                <a:ea typeface="Lato" charset="0"/>
                <a:cs typeface="Lato" charset="0"/>
              </a:rPr>
              <a:t>GREAT SUBTITLE</a:t>
            </a:r>
            <a:endParaRPr lang="en-US" sz="2800" spc="300" dirty="0">
              <a:solidFill>
                <a:schemeClr val="bg1">
                  <a:lumMod val="75000"/>
                </a:schemeClr>
              </a:solidFill>
              <a:latin typeface="Lato" charset="0"/>
              <a:ea typeface="Lato" charset="0"/>
              <a:cs typeface="Lato" charset="0"/>
            </a:endParaRPr>
          </a:p>
        </p:txBody>
      </p:sp>
    </p:spTree>
    <p:extLst>
      <p:ext uri="{BB962C8B-B14F-4D97-AF65-F5344CB8AC3E}">
        <p14:creationId xmlns:p14="http://schemas.microsoft.com/office/powerpoint/2010/main" val="167086730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ubtitle 2"/>
          <p:cNvSpPr txBox="1">
            <a:spLocks/>
          </p:cNvSpPr>
          <p:nvPr/>
        </p:nvSpPr>
        <p:spPr>
          <a:xfrm>
            <a:off x="9933244" y="10165385"/>
            <a:ext cx="460037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600" dirty="0">
                <a:solidFill>
                  <a:schemeClr val="tx1"/>
                </a:solidFill>
                <a:latin typeface="Lato Light" charset="0"/>
                <a:ea typeface="Lato Light" charset="0"/>
                <a:cs typeface="Lato Light" charset="0"/>
              </a:rPr>
              <a:t>Frequently, your initial font choice is taken out </a:t>
            </a:r>
          </a:p>
        </p:txBody>
      </p:sp>
      <p:sp>
        <p:nvSpPr>
          <p:cNvPr id="34" name="TextBox 33"/>
          <p:cNvSpPr txBox="1"/>
          <p:nvPr/>
        </p:nvSpPr>
        <p:spPr>
          <a:xfrm>
            <a:off x="11341542" y="7566328"/>
            <a:ext cx="1672253" cy="1631216"/>
          </a:xfrm>
          <a:prstGeom prst="rect">
            <a:avLst/>
          </a:prstGeom>
          <a:noFill/>
        </p:spPr>
        <p:txBody>
          <a:bodyPr wrap="none" rtlCol="0">
            <a:spAutoFit/>
          </a:bodyPr>
          <a:lstStyle/>
          <a:p>
            <a:pPr algn="ctr"/>
            <a:r>
              <a:rPr lang="en-US" sz="10000" b="1" dirty="0" smtClean="0">
                <a:solidFill>
                  <a:schemeClr val="accent5"/>
                </a:solidFill>
                <a:latin typeface="Lato Bold" charset="0"/>
                <a:ea typeface="Lato Bold" charset="0"/>
                <a:cs typeface="Lato Bold" charset="0"/>
              </a:rPr>
              <a:t>05</a:t>
            </a:r>
            <a:endParaRPr lang="en-US" sz="10000" b="1" dirty="0">
              <a:solidFill>
                <a:schemeClr val="accent5"/>
              </a:solidFill>
              <a:latin typeface="Lato Bold" charset="0"/>
              <a:ea typeface="Lato Bold" charset="0"/>
              <a:cs typeface="Lato Bold" charset="0"/>
            </a:endParaRPr>
          </a:p>
        </p:txBody>
      </p:sp>
      <p:sp>
        <p:nvSpPr>
          <p:cNvPr id="36" name="TextBox 35"/>
          <p:cNvSpPr txBox="1"/>
          <p:nvPr/>
        </p:nvSpPr>
        <p:spPr>
          <a:xfrm>
            <a:off x="11089872" y="9179495"/>
            <a:ext cx="2175597" cy="438582"/>
          </a:xfrm>
          <a:prstGeom prst="rect">
            <a:avLst/>
          </a:prstGeom>
          <a:noFill/>
        </p:spPr>
        <p:txBody>
          <a:bodyPr wrap="none" rtlCol="0" anchor="t" anchorCtr="1">
            <a:spAutoFit/>
          </a:bodyPr>
          <a:lstStyle/>
          <a:p>
            <a:pPr algn="ctr">
              <a:lnSpc>
                <a:spcPts val="2680"/>
              </a:lnSpc>
            </a:pPr>
            <a:r>
              <a:rPr lang="en-US" sz="2200" b="1" dirty="0" smtClean="0">
                <a:latin typeface="Lato Black" charset="0"/>
                <a:ea typeface="Lato Black" charset="0"/>
                <a:cs typeface="Lato Black" charset="0"/>
              </a:rPr>
              <a:t>SEO ANALYSIS</a:t>
            </a:r>
            <a:endParaRPr lang="en-US" sz="2200" b="1" dirty="0">
              <a:latin typeface="Lato Black" charset="0"/>
              <a:ea typeface="Lato Black" charset="0"/>
              <a:cs typeface="Lato Black" charset="0"/>
            </a:endParaRPr>
          </a:p>
        </p:txBody>
      </p:sp>
      <p:cxnSp>
        <p:nvCxnSpPr>
          <p:cNvPr id="37" name="Straight Connector 36"/>
          <p:cNvCxnSpPr/>
          <p:nvPr/>
        </p:nvCxnSpPr>
        <p:spPr>
          <a:xfrm>
            <a:off x="12043858" y="9891328"/>
            <a:ext cx="379142"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38" name="Subtitle 2"/>
          <p:cNvSpPr txBox="1">
            <a:spLocks/>
          </p:cNvSpPr>
          <p:nvPr/>
        </p:nvSpPr>
        <p:spPr>
          <a:xfrm>
            <a:off x="2755161" y="10165385"/>
            <a:ext cx="460037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600" dirty="0">
                <a:solidFill>
                  <a:schemeClr val="tx1"/>
                </a:solidFill>
                <a:latin typeface="Lato Light" charset="0"/>
                <a:ea typeface="Lato Light" charset="0"/>
                <a:cs typeface="Lato Light" charset="0"/>
              </a:rPr>
              <a:t>Frequently, your initial font choice is taken out </a:t>
            </a:r>
          </a:p>
        </p:txBody>
      </p:sp>
      <p:sp>
        <p:nvSpPr>
          <p:cNvPr id="39" name="TextBox 38"/>
          <p:cNvSpPr txBox="1"/>
          <p:nvPr/>
        </p:nvSpPr>
        <p:spPr>
          <a:xfrm>
            <a:off x="4163459" y="7566328"/>
            <a:ext cx="1672253" cy="1631216"/>
          </a:xfrm>
          <a:prstGeom prst="rect">
            <a:avLst/>
          </a:prstGeom>
          <a:noFill/>
        </p:spPr>
        <p:txBody>
          <a:bodyPr wrap="none" rtlCol="0">
            <a:spAutoFit/>
          </a:bodyPr>
          <a:lstStyle/>
          <a:p>
            <a:pPr algn="ctr"/>
            <a:r>
              <a:rPr lang="en-US" sz="10000" b="1" dirty="0" smtClean="0">
                <a:solidFill>
                  <a:schemeClr val="accent4"/>
                </a:solidFill>
                <a:latin typeface="Lato Bold" charset="0"/>
                <a:ea typeface="Lato Bold" charset="0"/>
                <a:cs typeface="Lato Bold" charset="0"/>
              </a:rPr>
              <a:t>04</a:t>
            </a:r>
            <a:endParaRPr lang="en-US" sz="10000" b="1" dirty="0">
              <a:solidFill>
                <a:schemeClr val="accent4"/>
              </a:solidFill>
              <a:latin typeface="Lato Bold" charset="0"/>
              <a:ea typeface="Lato Bold" charset="0"/>
              <a:cs typeface="Lato Bold" charset="0"/>
            </a:endParaRPr>
          </a:p>
        </p:txBody>
      </p:sp>
      <p:sp>
        <p:nvSpPr>
          <p:cNvPr id="40" name="TextBox 39"/>
          <p:cNvSpPr txBox="1"/>
          <p:nvPr/>
        </p:nvSpPr>
        <p:spPr>
          <a:xfrm>
            <a:off x="3705004" y="9179495"/>
            <a:ext cx="2589171" cy="438582"/>
          </a:xfrm>
          <a:prstGeom prst="rect">
            <a:avLst/>
          </a:prstGeom>
          <a:noFill/>
        </p:spPr>
        <p:txBody>
          <a:bodyPr wrap="none" rtlCol="0" anchor="t" anchorCtr="1">
            <a:spAutoFit/>
          </a:bodyPr>
          <a:lstStyle/>
          <a:p>
            <a:pPr algn="ctr">
              <a:lnSpc>
                <a:spcPts val="2680"/>
              </a:lnSpc>
            </a:pPr>
            <a:r>
              <a:rPr lang="en-US" sz="2200" b="1" dirty="0" smtClean="0">
                <a:latin typeface="Lato Black" charset="0"/>
                <a:ea typeface="Lato Black" charset="0"/>
                <a:cs typeface="Lato Black" charset="0"/>
              </a:rPr>
              <a:t>GRAPHIC DESIGN</a:t>
            </a:r>
            <a:endParaRPr lang="en-US" sz="2200" b="1" dirty="0">
              <a:latin typeface="Lato Black" charset="0"/>
              <a:ea typeface="Lato Black" charset="0"/>
              <a:cs typeface="Lato Black" charset="0"/>
            </a:endParaRPr>
          </a:p>
        </p:txBody>
      </p:sp>
      <p:cxnSp>
        <p:nvCxnSpPr>
          <p:cNvPr id="41" name="Straight Connector 40"/>
          <p:cNvCxnSpPr/>
          <p:nvPr/>
        </p:nvCxnSpPr>
        <p:spPr>
          <a:xfrm>
            <a:off x="4865775" y="9891328"/>
            <a:ext cx="379142"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2" name="Subtitle 2"/>
          <p:cNvSpPr txBox="1">
            <a:spLocks/>
          </p:cNvSpPr>
          <p:nvPr/>
        </p:nvSpPr>
        <p:spPr>
          <a:xfrm>
            <a:off x="17111327" y="10165385"/>
            <a:ext cx="460037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600" dirty="0">
                <a:solidFill>
                  <a:schemeClr val="tx1"/>
                </a:solidFill>
                <a:latin typeface="Lato Light" charset="0"/>
                <a:ea typeface="Lato Light" charset="0"/>
                <a:cs typeface="Lato Light" charset="0"/>
              </a:rPr>
              <a:t>Frequently, your initial font choice is taken out </a:t>
            </a:r>
          </a:p>
        </p:txBody>
      </p:sp>
      <p:sp>
        <p:nvSpPr>
          <p:cNvPr id="43" name="TextBox 42"/>
          <p:cNvSpPr txBox="1"/>
          <p:nvPr/>
        </p:nvSpPr>
        <p:spPr>
          <a:xfrm>
            <a:off x="18519625" y="7566328"/>
            <a:ext cx="1672253" cy="1631216"/>
          </a:xfrm>
          <a:prstGeom prst="rect">
            <a:avLst/>
          </a:prstGeom>
          <a:noFill/>
        </p:spPr>
        <p:txBody>
          <a:bodyPr wrap="none" rtlCol="0">
            <a:spAutoFit/>
          </a:bodyPr>
          <a:lstStyle/>
          <a:p>
            <a:pPr algn="ctr"/>
            <a:r>
              <a:rPr lang="en-US" sz="10000" b="1" dirty="0" smtClean="0">
                <a:solidFill>
                  <a:schemeClr val="accent1"/>
                </a:solidFill>
                <a:latin typeface="Lato Bold" charset="0"/>
                <a:ea typeface="Lato Bold" charset="0"/>
                <a:cs typeface="Lato Bold" charset="0"/>
              </a:rPr>
              <a:t>06</a:t>
            </a:r>
            <a:endParaRPr lang="en-US" sz="10000" b="1" dirty="0">
              <a:solidFill>
                <a:schemeClr val="accent1"/>
              </a:solidFill>
              <a:latin typeface="Lato Bold" charset="0"/>
              <a:ea typeface="Lato Bold" charset="0"/>
              <a:cs typeface="Lato Bold" charset="0"/>
            </a:endParaRPr>
          </a:p>
        </p:txBody>
      </p:sp>
      <p:sp>
        <p:nvSpPr>
          <p:cNvPr id="44" name="TextBox 43"/>
          <p:cNvSpPr txBox="1"/>
          <p:nvPr/>
        </p:nvSpPr>
        <p:spPr>
          <a:xfrm>
            <a:off x="18573327" y="9179495"/>
            <a:ext cx="1564852" cy="438582"/>
          </a:xfrm>
          <a:prstGeom prst="rect">
            <a:avLst/>
          </a:prstGeom>
          <a:noFill/>
        </p:spPr>
        <p:txBody>
          <a:bodyPr wrap="none" rtlCol="0" anchor="t" anchorCtr="1">
            <a:spAutoFit/>
          </a:bodyPr>
          <a:lstStyle/>
          <a:p>
            <a:pPr algn="ctr">
              <a:lnSpc>
                <a:spcPts val="2680"/>
              </a:lnSpc>
            </a:pPr>
            <a:r>
              <a:rPr lang="en-US" sz="2200" b="1" dirty="0" smtClean="0">
                <a:latin typeface="Lato Black" charset="0"/>
                <a:ea typeface="Lato Black" charset="0"/>
                <a:cs typeface="Lato Black" charset="0"/>
              </a:rPr>
              <a:t>EMAILING</a:t>
            </a:r>
            <a:endParaRPr lang="en-US" sz="2200" b="1" dirty="0">
              <a:latin typeface="Lato Black" charset="0"/>
              <a:ea typeface="Lato Black" charset="0"/>
              <a:cs typeface="Lato Black" charset="0"/>
            </a:endParaRPr>
          </a:p>
        </p:txBody>
      </p:sp>
      <p:cxnSp>
        <p:nvCxnSpPr>
          <p:cNvPr id="45" name="Straight Connector 44"/>
          <p:cNvCxnSpPr/>
          <p:nvPr/>
        </p:nvCxnSpPr>
        <p:spPr>
          <a:xfrm>
            <a:off x="19221941" y="9891328"/>
            <a:ext cx="379142"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6" name="Subtitle 2"/>
          <p:cNvSpPr txBox="1">
            <a:spLocks/>
          </p:cNvSpPr>
          <p:nvPr/>
        </p:nvSpPr>
        <p:spPr>
          <a:xfrm>
            <a:off x="9933244" y="5843249"/>
            <a:ext cx="460037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600" dirty="0">
                <a:solidFill>
                  <a:schemeClr val="tx1"/>
                </a:solidFill>
                <a:latin typeface="Lato Light" charset="0"/>
                <a:ea typeface="Lato Light" charset="0"/>
                <a:cs typeface="Lato Light" charset="0"/>
              </a:rPr>
              <a:t>Frequently, your initial font choice is taken out </a:t>
            </a:r>
          </a:p>
        </p:txBody>
      </p:sp>
      <p:sp>
        <p:nvSpPr>
          <p:cNvPr id="47" name="TextBox 46"/>
          <p:cNvSpPr txBox="1"/>
          <p:nvPr/>
        </p:nvSpPr>
        <p:spPr>
          <a:xfrm>
            <a:off x="11341542" y="3244192"/>
            <a:ext cx="1672253" cy="1631216"/>
          </a:xfrm>
          <a:prstGeom prst="rect">
            <a:avLst/>
          </a:prstGeom>
          <a:noFill/>
        </p:spPr>
        <p:txBody>
          <a:bodyPr wrap="none" rtlCol="0">
            <a:spAutoFit/>
          </a:bodyPr>
          <a:lstStyle/>
          <a:p>
            <a:pPr algn="ctr"/>
            <a:r>
              <a:rPr lang="en-US" sz="10000" b="1" dirty="0" smtClean="0">
                <a:solidFill>
                  <a:schemeClr val="accent2"/>
                </a:solidFill>
                <a:latin typeface="Lato Bold" charset="0"/>
                <a:ea typeface="Lato Bold" charset="0"/>
                <a:cs typeface="Lato Bold" charset="0"/>
              </a:rPr>
              <a:t>02</a:t>
            </a:r>
            <a:endParaRPr lang="en-US" sz="10000" b="1" dirty="0">
              <a:solidFill>
                <a:schemeClr val="accent2"/>
              </a:solidFill>
              <a:latin typeface="Lato Bold" charset="0"/>
              <a:ea typeface="Lato Bold" charset="0"/>
              <a:cs typeface="Lato Bold" charset="0"/>
            </a:endParaRPr>
          </a:p>
        </p:txBody>
      </p:sp>
      <p:sp>
        <p:nvSpPr>
          <p:cNvPr id="48" name="TextBox 47"/>
          <p:cNvSpPr txBox="1"/>
          <p:nvPr/>
        </p:nvSpPr>
        <p:spPr>
          <a:xfrm>
            <a:off x="11234944" y="4857359"/>
            <a:ext cx="1885453" cy="438582"/>
          </a:xfrm>
          <a:prstGeom prst="rect">
            <a:avLst/>
          </a:prstGeom>
          <a:noFill/>
        </p:spPr>
        <p:txBody>
          <a:bodyPr wrap="none" rtlCol="0" anchor="t" anchorCtr="1">
            <a:spAutoFit/>
          </a:bodyPr>
          <a:lstStyle/>
          <a:p>
            <a:pPr algn="ctr">
              <a:lnSpc>
                <a:spcPts val="2680"/>
              </a:lnSpc>
            </a:pPr>
            <a:r>
              <a:rPr lang="en-US" sz="2200" b="1" dirty="0" smtClean="0">
                <a:latin typeface="Lato Black" charset="0"/>
                <a:ea typeface="Lato Black" charset="0"/>
                <a:cs typeface="Lato Black" charset="0"/>
              </a:rPr>
              <a:t>MARKETING</a:t>
            </a:r>
            <a:endParaRPr lang="en-US" sz="2200" b="1" dirty="0">
              <a:latin typeface="Lato Black" charset="0"/>
              <a:ea typeface="Lato Black" charset="0"/>
              <a:cs typeface="Lato Black" charset="0"/>
            </a:endParaRPr>
          </a:p>
        </p:txBody>
      </p:sp>
      <p:cxnSp>
        <p:nvCxnSpPr>
          <p:cNvPr id="49" name="Straight Connector 48"/>
          <p:cNvCxnSpPr/>
          <p:nvPr/>
        </p:nvCxnSpPr>
        <p:spPr>
          <a:xfrm>
            <a:off x="12043858" y="5569192"/>
            <a:ext cx="37914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0" name="Subtitle 2"/>
          <p:cNvSpPr txBox="1">
            <a:spLocks/>
          </p:cNvSpPr>
          <p:nvPr/>
        </p:nvSpPr>
        <p:spPr>
          <a:xfrm>
            <a:off x="2755161" y="5843249"/>
            <a:ext cx="460037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600" dirty="0" smtClean="0">
                <a:solidFill>
                  <a:schemeClr val="tx1"/>
                </a:solidFill>
                <a:latin typeface="Lato Light" charset="0"/>
                <a:ea typeface="Lato Light" charset="0"/>
                <a:cs typeface="Lato Light" charset="0"/>
              </a:rPr>
              <a:t>Frequently, your initial font choice is taken out </a:t>
            </a:r>
            <a:endParaRPr lang="en-US" sz="2600" dirty="0">
              <a:solidFill>
                <a:schemeClr val="tx1"/>
              </a:solidFill>
              <a:latin typeface="Lato Light" charset="0"/>
              <a:ea typeface="Lato Light" charset="0"/>
              <a:cs typeface="Lato Light" charset="0"/>
            </a:endParaRPr>
          </a:p>
        </p:txBody>
      </p:sp>
      <p:sp>
        <p:nvSpPr>
          <p:cNvPr id="51" name="TextBox 50"/>
          <p:cNvSpPr txBox="1"/>
          <p:nvPr/>
        </p:nvSpPr>
        <p:spPr>
          <a:xfrm>
            <a:off x="4163459" y="3244192"/>
            <a:ext cx="1672253" cy="1631216"/>
          </a:xfrm>
          <a:prstGeom prst="rect">
            <a:avLst/>
          </a:prstGeom>
          <a:noFill/>
        </p:spPr>
        <p:txBody>
          <a:bodyPr wrap="none" rtlCol="0">
            <a:spAutoFit/>
          </a:bodyPr>
          <a:lstStyle/>
          <a:p>
            <a:pPr algn="ctr"/>
            <a:r>
              <a:rPr lang="en-US" sz="10000" b="1" dirty="0" smtClean="0">
                <a:solidFill>
                  <a:schemeClr val="accent1"/>
                </a:solidFill>
                <a:latin typeface="Lato Bold" charset="0"/>
                <a:ea typeface="Lato Bold" charset="0"/>
                <a:cs typeface="Lato Bold" charset="0"/>
              </a:rPr>
              <a:t>01</a:t>
            </a:r>
            <a:endParaRPr lang="en-US" sz="10000" b="1" dirty="0">
              <a:solidFill>
                <a:schemeClr val="accent1"/>
              </a:solidFill>
              <a:latin typeface="Lato Bold" charset="0"/>
              <a:ea typeface="Lato Bold" charset="0"/>
              <a:cs typeface="Lato Bold" charset="0"/>
            </a:endParaRPr>
          </a:p>
        </p:txBody>
      </p:sp>
      <p:sp>
        <p:nvSpPr>
          <p:cNvPr id="52" name="TextBox 51"/>
          <p:cNvSpPr txBox="1"/>
          <p:nvPr/>
        </p:nvSpPr>
        <p:spPr>
          <a:xfrm>
            <a:off x="4171477" y="4857359"/>
            <a:ext cx="1656223" cy="438582"/>
          </a:xfrm>
          <a:prstGeom prst="rect">
            <a:avLst/>
          </a:prstGeom>
          <a:noFill/>
        </p:spPr>
        <p:txBody>
          <a:bodyPr wrap="none" rtlCol="0" anchor="t" anchorCtr="1">
            <a:spAutoFit/>
          </a:bodyPr>
          <a:lstStyle/>
          <a:p>
            <a:pPr algn="ctr">
              <a:lnSpc>
                <a:spcPts val="2680"/>
              </a:lnSpc>
            </a:pPr>
            <a:r>
              <a:rPr lang="en-US" sz="2200" b="1" dirty="0" smtClean="0">
                <a:latin typeface="Lato Black" charset="0"/>
                <a:ea typeface="Lato Black" charset="0"/>
                <a:cs typeface="Lato Black" charset="0"/>
              </a:rPr>
              <a:t>RESEARCH</a:t>
            </a:r>
            <a:endParaRPr lang="en-US" sz="2200" b="1" dirty="0">
              <a:latin typeface="Lato Black" charset="0"/>
              <a:ea typeface="Lato Black" charset="0"/>
              <a:cs typeface="Lato Black" charset="0"/>
            </a:endParaRPr>
          </a:p>
        </p:txBody>
      </p:sp>
      <p:cxnSp>
        <p:nvCxnSpPr>
          <p:cNvPr id="55" name="Straight Connector 54"/>
          <p:cNvCxnSpPr/>
          <p:nvPr/>
        </p:nvCxnSpPr>
        <p:spPr>
          <a:xfrm>
            <a:off x="4865775" y="5569192"/>
            <a:ext cx="379142"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78" name="Subtitle 2"/>
          <p:cNvSpPr txBox="1">
            <a:spLocks/>
          </p:cNvSpPr>
          <p:nvPr/>
        </p:nvSpPr>
        <p:spPr>
          <a:xfrm>
            <a:off x="17111327" y="5843249"/>
            <a:ext cx="4600370"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600" dirty="0">
                <a:solidFill>
                  <a:schemeClr val="tx1"/>
                </a:solidFill>
                <a:latin typeface="Lato Light" charset="0"/>
                <a:ea typeface="Lato Light" charset="0"/>
                <a:cs typeface="Lato Light" charset="0"/>
              </a:rPr>
              <a:t>Frequently, your initial font choice is taken out </a:t>
            </a:r>
          </a:p>
        </p:txBody>
      </p:sp>
      <p:sp>
        <p:nvSpPr>
          <p:cNvPr id="79" name="TextBox 78"/>
          <p:cNvSpPr txBox="1"/>
          <p:nvPr/>
        </p:nvSpPr>
        <p:spPr>
          <a:xfrm>
            <a:off x="18519625" y="3244192"/>
            <a:ext cx="1672253" cy="1631216"/>
          </a:xfrm>
          <a:prstGeom prst="rect">
            <a:avLst/>
          </a:prstGeom>
          <a:noFill/>
        </p:spPr>
        <p:txBody>
          <a:bodyPr wrap="none" rtlCol="0">
            <a:spAutoFit/>
          </a:bodyPr>
          <a:lstStyle/>
          <a:p>
            <a:pPr algn="ctr"/>
            <a:r>
              <a:rPr lang="en-US" sz="10000" b="1" dirty="0" smtClean="0">
                <a:solidFill>
                  <a:schemeClr val="accent3"/>
                </a:solidFill>
                <a:latin typeface="Lato Bold" charset="0"/>
                <a:ea typeface="Lato Bold" charset="0"/>
                <a:cs typeface="Lato Bold" charset="0"/>
              </a:rPr>
              <a:t>03</a:t>
            </a:r>
            <a:endParaRPr lang="en-US" sz="10000" b="1" dirty="0">
              <a:solidFill>
                <a:schemeClr val="accent3"/>
              </a:solidFill>
              <a:latin typeface="Lato Bold" charset="0"/>
              <a:ea typeface="Lato Bold" charset="0"/>
              <a:cs typeface="Lato Bold" charset="0"/>
            </a:endParaRPr>
          </a:p>
        </p:txBody>
      </p:sp>
      <p:sp>
        <p:nvSpPr>
          <p:cNvPr id="80" name="TextBox 79"/>
          <p:cNvSpPr txBox="1"/>
          <p:nvPr/>
        </p:nvSpPr>
        <p:spPr>
          <a:xfrm>
            <a:off x="18502795" y="4857359"/>
            <a:ext cx="1705916" cy="438582"/>
          </a:xfrm>
          <a:prstGeom prst="rect">
            <a:avLst/>
          </a:prstGeom>
          <a:noFill/>
        </p:spPr>
        <p:txBody>
          <a:bodyPr wrap="none" rtlCol="0" anchor="t" anchorCtr="1">
            <a:spAutoFit/>
          </a:bodyPr>
          <a:lstStyle/>
          <a:p>
            <a:pPr algn="ctr">
              <a:lnSpc>
                <a:spcPts val="2680"/>
              </a:lnSpc>
            </a:pPr>
            <a:r>
              <a:rPr lang="en-US" sz="2200" b="1" dirty="0" smtClean="0">
                <a:latin typeface="Lato Black" charset="0"/>
                <a:ea typeface="Lato Black" charset="0"/>
                <a:cs typeface="Lato Black" charset="0"/>
              </a:rPr>
              <a:t>BRANDING</a:t>
            </a:r>
            <a:endParaRPr lang="en-US" sz="2200" b="1" dirty="0">
              <a:latin typeface="Lato Black" charset="0"/>
              <a:ea typeface="Lato Black" charset="0"/>
              <a:cs typeface="Lato Black" charset="0"/>
            </a:endParaRPr>
          </a:p>
        </p:txBody>
      </p:sp>
      <p:cxnSp>
        <p:nvCxnSpPr>
          <p:cNvPr id="81" name="Straight Connector 80"/>
          <p:cNvCxnSpPr/>
          <p:nvPr/>
        </p:nvCxnSpPr>
        <p:spPr>
          <a:xfrm>
            <a:off x="19221941" y="5569192"/>
            <a:ext cx="379142"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8861661" y="661433"/>
            <a:ext cx="6654349" cy="1200310"/>
          </a:xfrm>
          <a:prstGeom prst="rect">
            <a:avLst/>
          </a:prstGeom>
          <a:noFill/>
        </p:spPr>
        <p:txBody>
          <a:bodyPr wrap="none" lIns="91422" tIns="45711" rIns="91422" bIns="45711" rtlCol="0">
            <a:spAutoFit/>
          </a:bodyPr>
          <a:lstStyle/>
          <a:p>
            <a:pPr algn="ctr"/>
            <a:r>
              <a:rPr lang="en-US" sz="7200" b="1" dirty="0" smtClean="0">
                <a:solidFill>
                  <a:schemeClr val="tx2"/>
                </a:solidFill>
                <a:latin typeface="Lato Heavy" charset="0"/>
                <a:ea typeface="Lato Heavy" charset="0"/>
                <a:cs typeface="Lato Heavy" charset="0"/>
              </a:rPr>
              <a:t>OUR SERVICES</a:t>
            </a:r>
            <a:endParaRPr lang="id-ID" sz="7200" b="1" dirty="0" smtClean="0">
              <a:solidFill>
                <a:schemeClr val="tx2"/>
              </a:solidFill>
              <a:latin typeface="Lato Heavy" charset="0"/>
              <a:ea typeface="Lato Heavy" charset="0"/>
              <a:cs typeface="Lato Heavy" charset="0"/>
            </a:endParaRPr>
          </a:p>
        </p:txBody>
      </p:sp>
      <p:sp>
        <p:nvSpPr>
          <p:cNvPr id="30" name="Subtitle 2"/>
          <p:cNvSpPr txBox="1">
            <a:spLocks/>
          </p:cNvSpPr>
          <p:nvPr/>
        </p:nvSpPr>
        <p:spPr>
          <a:xfrm>
            <a:off x="9654227" y="1695232"/>
            <a:ext cx="5110378" cy="736679"/>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spc="300" dirty="0" smtClean="0">
                <a:solidFill>
                  <a:schemeClr val="bg1">
                    <a:lumMod val="75000"/>
                  </a:schemeClr>
                </a:solidFill>
                <a:latin typeface="Lato" charset="0"/>
                <a:ea typeface="Lato" charset="0"/>
                <a:cs typeface="Lato" charset="0"/>
              </a:rPr>
              <a:t>YOUR </a:t>
            </a:r>
            <a:r>
              <a:rPr lang="en-US" sz="2800" spc="300" smtClean="0">
                <a:solidFill>
                  <a:schemeClr val="bg1">
                    <a:lumMod val="75000"/>
                  </a:schemeClr>
                </a:solidFill>
                <a:latin typeface="Lato" charset="0"/>
                <a:ea typeface="Lato" charset="0"/>
                <a:cs typeface="Lato" charset="0"/>
              </a:rPr>
              <a:t>GREAT SUBTITLE</a:t>
            </a:r>
            <a:endParaRPr lang="en-US" sz="2800" spc="300" dirty="0">
              <a:solidFill>
                <a:schemeClr val="bg1">
                  <a:lumMod val="75000"/>
                </a:schemeClr>
              </a:solidFill>
              <a:latin typeface="Lato" charset="0"/>
              <a:ea typeface="Lato" charset="0"/>
              <a:cs typeface="Lato" charset="0"/>
            </a:endParaRPr>
          </a:p>
        </p:txBody>
      </p:sp>
    </p:spTree>
    <p:extLst>
      <p:ext uri="{BB962C8B-B14F-4D97-AF65-F5344CB8AC3E}">
        <p14:creationId xmlns:p14="http://schemas.microsoft.com/office/powerpoint/2010/main" val="1774318241"/>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ubtitle 2"/>
          <p:cNvSpPr txBox="1">
            <a:spLocks/>
          </p:cNvSpPr>
          <p:nvPr/>
        </p:nvSpPr>
        <p:spPr>
          <a:xfrm>
            <a:off x="15544169" y="9567430"/>
            <a:ext cx="4951772"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Lato Light" charset="0"/>
                <a:ea typeface="Lato Light" charset="0"/>
                <a:cs typeface="Lato Light" charset="0"/>
              </a:rPr>
              <a:t>Frequently, your initial font choice is taken</a:t>
            </a:r>
          </a:p>
        </p:txBody>
      </p:sp>
      <p:sp>
        <p:nvSpPr>
          <p:cNvPr id="62" name="TextBox 61"/>
          <p:cNvSpPr txBox="1"/>
          <p:nvPr/>
        </p:nvSpPr>
        <p:spPr>
          <a:xfrm>
            <a:off x="17202529" y="8476842"/>
            <a:ext cx="1603324" cy="400110"/>
          </a:xfrm>
          <a:prstGeom prst="rect">
            <a:avLst/>
          </a:prstGeom>
          <a:noFill/>
        </p:spPr>
        <p:txBody>
          <a:bodyPr wrap="none" rtlCol="0" anchor="ctr" anchorCtr="0">
            <a:spAutoFit/>
          </a:bodyPr>
          <a:lstStyle/>
          <a:p>
            <a:pPr algn="ctr"/>
            <a:r>
              <a:rPr lang="en-US" sz="2000" dirty="0" smtClean="0">
                <a:solidFill>
                  <a:schemeClr val="accent2"/>
                </a:solidFill>
                <a:latin typeface="Lato Light" charset="0"/>
                <a:ea typeface="Lato Light" charset="0"/>
                <a:cs typeface="Lato Light" charset="0"/>
              </a:rPr>
              <a:t>Social Media</a:t>
            </a:r>
            <a:endParaRPr lang="en-US" sz="2000" dirty="0">
              <a:solidFill>
                <a:schemeClr val="accent2"/>
              </a:solidFill>
              <a:latin typeface="Lato Light" charset="0"/>
              <a:ea typeface="Lato Light" charset="0"/>
              <a:cs typeface="Lato Light" charset="0"/>
            </a:endParaRPr>
          </a:p>
        </p:txBody>
      </p:sp>
      <p:sp>
        <p:nvSpPr>
          <p:cNvPr id="63" name="TextBox 62"/>
          <p:cNvSpPr txBox="1"/>
          <p:nvPr/>
        </p:nvSpPr>
        <p:spPr>
          <a:xfrm>
            <a:off x="16560528" y="8958997"/>
            <a:ext cx="2887330" cy="523220"/>
          </a:xfrm>
          <a:prstGeom prst="rect">
            <a:avLst/>
          </a:prstGeom>
          <a:noFill/>
        </p:spPr>
        <p:txBody>
          <a:bodyPr wrap="none" rtlCol="0" anchor="ctr" anchorCtr="0">
            <a:spAutoFit/>
          </a:bodyPr>
          <a:lstStyle/>
          <a:p>
            <a:pPr algn="ctr"/>
            <a:r>
              <a:rPr lang="en-US" sz="2800" b="1" dirty="0" smtClean="0">
                <a:solidFill>
                  <a:schemeClr val="tx2"/>
                </a:solidFill>
                <a:latin typeface="Lato" charset="0"/>
                <a:ea typeface="Lato" charset="0"/>
                <a:cs typeface="Lato" charset="0"/>
              </a:rPr>
              <a:t>JOHNY COFFEE</a:t>
            </a:r>
            <a:endParaRPr lang="en-US" sz="2800" b="1" dirty="0">
              <a:solidFill>
                <a:schemeClr val="tx2"/>
              </a:solidFill>
              <a:latin typeface="Lato" charset="0"/>
              <a:ea typeface="Lato" charset="0"/>
              <a:cs typeface="Lato" charset="0"/>
            </a:endParaRPr>
          </a:p>
        </p:txBody>
      </p:sp>
      <p:sp>
        <p:nvSpPr>
          <p:cNvPr id="64" name="Subtitle 2"/>
          <p:cNvSpPr txBox="1">
            <a:spLocks/>
          </p:cNvSpPr>
          <p:nvPr/>
        </p:nvSpPr>
        <p:spPr>
          <a:xfrm>
            <a:off x="3879993" y="9567430"/>
            <a:ext cx="4951772"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smtClean="0">
                <a:solidFill>
                  <a:schemeClr val="tx1"/>
                </a:solidFill>
                <a:latin typeface="Lato Light" charset="0"/>
                <a:ea typeface="Lato Light" charset="0"/>
                <a:cs typeface="Lato Light" charset="0"/>
              </a:rPr>
              <a:t>Frequently, your initial font choice is taken</a:t>
            </a:r>
            <a:endParaRPr lang="en-US" dirty="0">
              <a:solidFill>
                <a:schemeClr val="tx1"/>
              </a:solidFill>
              <a:latin typeface="Lato Light" charset="0"/>
              <a:ea typeface="Lato Light" charset="0"/>
              <a:cs typeface="Lato Light" charset="0"/>
            </a:endParaRPr>
          </a:p>
        </p:txBody>
      </p:sp>
      <p:sp>
        <p:nvSpPr>
          <p:cNvPr id="71" name="TextBox 70"/>
          <p:cNvSpPr txBox="1"/>
          <p:nvPr/>
        </p:nvSpPr>
        <p:spPr>
          <a:xfrm>
            <a:off x="5273086" y="8476842"/>
            <a:ext cx="2133854" cy="400110"/>
          </a:xfrm>
          <a:prstGeom prst="rect">
            <a:avLst/>
          </a:prstGeom>
          <a:noFill/>
        </p:spPr>
        <p:txBody>
          <a:bodyPr wrap="none" rtlCol="0" anchor="ctr" anchorCtr="0">
            <a:spAutoFit/>
          </a:bodyPr>
          <a:lstStyle/>
          <a:p>
            <a:pPr algn="ctr"/>
            <a:r>
              <a:rPr lang="en-US" sz="2000" dirty="0" smtClean="0">
                <a:solidFill>
                  <a:schemeClr val="accent2"/>
                </a:solidFill>
                <a:latin typeface="Lato Light" charset="0"/>
                <a:ea typeface="Lato Light" charset="0"/>
                <a:cs typeface="Lato Light" charset="0"/>
              </a:rPr>
              <a:t>General Manager</a:t>
            </a:r>
            <a:endParaRPr lang="en-US" sz="2000" dirty="0">
              <a:solidFill>
                <a:schemeClr val="accent2"/>
              </a:solidFill>
              <a:latin typeface="Lato Light" charset="0"/>
              <a:ea typeface="Lato Light" charset="0"/>
              <a:cs typeface="Lato Light" charset="0"/>
            </a:endParaRPr>
          </a:p>
        </p:txBody>
      </p:sp>
      <p:sp>
        <p:nvSpPr>
          <p:cNvPr id="72" name="TextBox 71"/>
          <p:cNvSpPr txBox="1"/>
          <p:nvPr/>
        </p:nvSpPr>
        <p:spPr>
          <a:xfrm>
            <a:off x="4898754" y="8958997"/>
            <a:ext cx="2882520" cy="523220"/>
          </a:xfrm>
          <a:prstGeom prst="rect">
            <a:avLst/>
          </a:prstGeom>
          <a:noFill/>
        </p:spPr>
        <p:txBody>
          <a:bodyPr wrap="none" rtlCol="0" anchor="ctr" anchorCtr="0">
            <a:spAutoFit/>
          </a:bodyPr>
          <a:lstStyle/>
          <a:p>
            <a:pPr algn="ctr"/>
            <a:r>
              <a:rPr lang="en-US" sz="2800" b="1" dirty="0" smtClean="0">
                <a:solidFill>
                  <a:schemeClr val="tx2"/>
                </a:solidFill>
                <a:latin typeface="Lato" charset="0"/>
                <a:ea typeface="Lato" charset="0"/>
                <a:cs typeface="Lato" charset="0"/>
              </a:rPr>
              <a:t>TOM MCKARTY</a:t>
            </a:r>
            <a:endParaRPr lang="en-US" sz="2800" b="1" dirty="0">
              <a:solidFill>
                <a:schemeClr val="tx2"/>
              </a:solidFill>
              <a:latin typeface="Lato" charset="0"/>
              <a:ea typeface="Lato" charset="0"/>
              <a:cs typeface="Lato" charset="0"/>
            </a:endParaRPr>
          </a:p>
        </p:txBody>
      </p:sp>
      <p:sp>
        <p:nvSpPr>
          <p:cNvPr id="73" name="Subtitle 2"/>
          <p:cNvSpPr txBox="1">
            <a:spLocks/>
          </p:cNvSpPr>
          <p:nvPr/>
        </p:nvSpPr>
        <p:spPr>
          <a:xfrm>
            <a:off x="9721251" y="9567430"/>
            <a:ext cx="4951772"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Lato Light" charset="0"/>
                <a:ea typeface="Lato Light" charset="0"/>
                <a:cs typeface="Lato Light" charset="0"/>
              </a:rPr>
              <a:t>Frequently, your initial font choice is taken</a:t>
            </a:r>
          </a:p>
        </p:txBody>
      </p:sp>
      <p:sp>
        <p:nvSpPr>
          <p:cNvPr id="74" name="TextBox 73"/>
          <p:cNvSpPr txBox="1"/>
          <p:nvPr/>
        </p:nvSpPr>
        <p:spPr>
          <a:xfrm>
            <a:off x="11522919" y="8476842"/>
            <a:ext cx="1316707" cy="400110"/>
          </a:xfrm>
          <a:prstGeom prst="rect">
            <a:avLst/>
          </a:prstGeom>
          <a:noFill/>
        </p:spPr>
        <p:txBody>
          <a:bodyPr wrap="none" rtlCol="0" anchor="ctr" anchorCtr="0">
            <a:spAutoFit/>
          </a:bodyPr>
          <a:lstStyle/>
          <a:p>
            <a:pPr algn="ctr"/>
            <a:r>
              <a:rPr lang="en-US" sz="2000" dirty="0" smtClean="0">
                <a:solidFill>
                  <a:schemeClr val="accent2"/>
                </a:solidFill>
                <a:latin typeface="Lato Light" charset="0"/>
                <a:ea typeface="Lato Light" charset="0"/>
                <a:cs typeface="Lato Light" charset="0"/>
              </a:rPr>
              <a:t>Marketing</a:t>
            </a:r>
            <a:endParaRPr lang="en-US" sz="2000" dirty="0">
              <a:solidFill>
                <a:schemeClr val="accent2"/>
              </a:solidFill>
              <a:latin typeface="Lato Light" charset="0"/>
              <a:ea typeface="Lato Light" charset="0"/>
              <a:cs typeface="Lato Light" charset="0"/>
            </a:endParaRPr>
          </a:p>
        </p:txBody>
      </p:sp>
      <p:sp>
        <p:nvSpPr>
          <p:cNvPr id="75" name="TextBox 74"/>
          <p:cNvSpPr txBox="1"/>
          <p:nvPr/>
        </p:nvSpPr>
        <p:spPr>
          <a:xfrm>
            <a:off x="10827377" y="8958997"/>
            <a:ext cx="2707794" cy="523220"/>
          </a:xfrm>
          <a:prstGeom prst="rect">
            <a:avLst/>
          </a:prstGeom>
          <a:noFill/>
        </p:spPr>
        <p:txBody>
          <a:bodyPr wrap="none" rtlCol="0" anchor="ctr" anchorCtr="0">
            <a:spAutoFit/>
          </a:bodyPr>
          <a:lstStyle/>
          <a:p>
            <a:pPr algn="ctr"/>
            <a:r>
              <a:rPr lang="en-US" sz="2800" b="1" dirty="0" smtClean="0">
                <a:solidFill>
                  <a:schemeClr val="tx2"/>
                </a:solidFill>
                <a:latin typeface="Lato" charset="0"/>
                <a:ea typeface="Lato" charset="0"/>
                <a:cs typeface="Lato" charset="0"/>
              </a:rPr>
              <a:t>SAM BULLOCK</a:t>
            </a:r>
            <a:endParaRPr lang="en-US" sz="2800" b="1" dirty="0">
              <a:solidFill>
                <a:schemeClr val="tx2"/>
              </a:solidFill>
              <a:latin typeface="Lato" charset="0"/>
              <a:ea typeface="Lato" charset="0"/>
              <a:cs typeface="Lato" charset="0"/>
            </a:endParaRPr>
          </a:p>
        </p:txBody>
      </p:sp>
      <p:sp>
        <p:nvSpPr>
          <p:cNvPr id="17" name="TextBox 16"/>
          <p:cNvSpPr txBox="1"/>
          <p:nvPr/>
        </p:nvSpPr>
        <p:spPr>
          <a:xfrm>
            <a:off x="9777774" y="661433"/>
            <a:ext cx="4822118" cy="1200310"/>
          </a:xfrm>
          <a:prstGeom prst="rect">
            <a:avLst/>
          </a:prstGeom>
          <a:noFill/>
        </p:spPr>
        <p:txBody>
          <a:bodyPr wrap="none" lIns="91422" tIns="45711" rIns="91422" bIns="45711" rtlCol="0">
            <a:spAutoFit/>
          </a:bodyPr>
          <a:lstStyle/>
          <a:p>
            <a:pPr algn="ctr"/>
            <a:r>
              <a:rPr lang="en-US" sz="7200" b="1" dirty="0" smtClean="0">
                <a:solidFill>
                  <a:schemeClr val="tx2"/>
                </a:solidFill>
                <a:latin typeface="Lato Heavy" charset="0"/>
                <a:ea typeface="Lato Heavy" charset="0"/>
                <a:cs typeface="Lato Heavy" charset="0"/>
              </a:rPr>
              <a:t>THE TEAM</a:t>
            </a:r>
            <a:endParaRPr lang="id-ID" sz="7200" b="1" dirty="0" smtClean="0">
              <a:solidFill>
                <a:schemeClr val="tx2"/>
              </a:solidFill>
              <a:latin typeface="Lato Heavy" charset="0"/>
              <a:ea typeface="Lato Heavy" charset="0"/>
              <a:cs typeface="Lato Heavy" charset="0"/>
            </a:endParaRPr>
          </a:p>
        </p:txBody>
      </p:sp>
      <p:sp>
        <p:nvSpPr>
          <p:cNvPr id="18" name="Subtitle 2"/>
          <p:cNvSpPr txBox="1">
            <a:spLocks/>
          </p:cNvSpPr>
          <p:nvPr/>
        </p:nvSpPr>
        <p:spPr>
          <a:xfrm>
            <a:off x="9654227" y="1695232"/>
            <a:ext cx="5110378" cy="736679"/>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spc="300" dirty="0" smtClean="0">
                <a:solidFill>
                  <a:schemeClr val="bg1">
                    <a:lumMod val="75000"/>
                  </a:schemeClr>
                </a:solidFill>
                <a:latin typeface="Lato" charset="0"/>
                <a:ea typeface="Lato" charset="0"/>
                <a:cs typeface="Lato" charset="0"/>
              </a:rPr>
              <a:t>YOUR </a:t>
            </a:r>
            <a:r>
              <a:rPr lang="en-US" sz="2800" spc="300" smtClean="0">
                <a:solidFill>
                  <a:schemeClr val="bg1">
                    <a:lumMod val="75000"/>
                  </a:schemeClr>
                </a:solidFill>
                <a:latin typeface="Lato" charset="0"/>
                <a:ea typeface="Lato" charset="0"/>
                <a:cs typeface="Lato" charset="0"/>
              </a:rPr>
              <a:t>GREAT SUBTITLE</a:t>
            </a:r>
            <a:endParaRPr lang="en-US" sz="2800" spc="300" dirty="0">
              <a:solidFill>
                <a:schemeClr val="bg1">
                  <a:lumMod val="75000"/>
                </a:schemeClr>
              </a:solidFill>
              <a:latin typeface="Lato" charset="0"/>
              <a:ea typeface="Lato" charset="0"/>
              <a:cs typeface="Lato" charset="0"/>
            </a:endParaRPr>
          </a:p>
        </p:txBody>
      </p:sp>
      <p:pic>
        <p:nvPicPr>
          <p:cNvPr id="16" name="Picture Placeholder 15"/>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000" b="1000"/>
          <a:stretch>
            <a:fillRect/>
          </a:stretch>
        </p:blipFill>
        <p:spPr/>
      </p:pic>
      <p:pic>
        <p:nvPicPr>
          <p:cNvPr id="15" name="Picture Placeholder 14"/>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1000" b="1000"/>
          <a:stretch>
            <a:fillRect/>
          </a:stretch>
        </p:blipFill>
        <p:spPr/>
      </p:pic>
      <p:pic>
        <p:nvPicPr>
          <p:cNvPr id="23" name="Picture Placeholder 22"/>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981" b="981"/>
          <a:stretch>
            <a:fillRect/>
          </a:stretch>
        </p:blipFill>
        <p:spPr/>
      </p:pic>
    </p:spTree>
    <p:extLst>
      <p:ext uri="{BB962C8B-B14F-4D97-AF65-F5344CB8AC3E}">
        <p14:creationId xmlns:p14="http://schemas.microsoft.com/office/powerpoint/2010/main" val="166780250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Freeform 81"/>
          <p:cNvSpPr>
            <a:spLocks noChangeArrowheads="1"/>
          </p:cNvSpPr>
          <p:nvPr/>
        </p:nvSpPr>
        <p:spPr bwMode="auto">
          <a:xfrm>
            <a:off x="3407598" y="5714734"/>
            <a:ext cx="11466942" cy="1948961"/>
          </a:xfrm>
          <a:custGeom>
            <a:avLst/>
            <a:gdLst>
              <a:gd name="T0" fmla="*/ 7817 w 8504"/>
              <a:gd name="T1" fmla="*/ 1895 h 1896"/>
              <a:gd name="T2" fmla="*/ 8503 w 8504"/>
              <a:gd name="T3" fmla="*/ 946 h 1896"/>
              <a:gd name="T4" fmla="*/ 7817 w 8504"/>
              <a:gd name="T5" fmla="*/ 0 h 1896"/>
              <a:gd name="T6" fmla="*/ 0 w 8504"/>
              <a:gd name="T7" fmla="*/ 0 h 1896"/>
              <a:gd name="T8" fmla="*/ 0 w 8504"/>
              <a:gd name="T9" fmla="*/ 1895 h 1896"/>
              <a:gd name="T10" fmla="*/ 7817 w 8504"/>
              <a:gd name="T11" fmla="*/ 1895 h 1896"/>
            </a:gdLst>
            <a:ahLst/>
            <a:cxnLst>
              <a:cxn ang="0">
                <a:pos x="T0" y="T1"/>
              </a:cxn>
              <a:cxn ang="0">
                <a:pos x="T2" y="T3"/>
              </a:cxn>
              <a:cxn ang="0">
                <a:pos x="T4" y="T5"/>
              </a:cxn>
              <a:cxn ang="0">
                <a:pos x="T6" y="T7"/>
              </a:cxn>
              <a:cxn ang="0">
                <a:pos x="T8" y="T9"/>
              </a:cxn>
              <a:cxn ang="0">
                <a:pos x="T10" y="T11"/>
              </a:cxn>
            </a:cxnLst>
            <a:rect l="0" t="0" r="r" b="b"/>
            <a:pathLst>
              <a:path w="8504" h="1896">
                <a:moveTo>
                  <a:pt x="7817" y="1895"/>
                </a:moveTo>
                <a:lnTo>
                  <a:pt x="8503" y="946"/>
                </a:lnTo>
                <a:lnTo>
                  <a:pt x="7817" y="0"/>
                </a:lnTo>
                <a:lnTo>
                  <a:pt x="0" y="0"/>
                </a:lnTo>
                <a:lnTo>
                  <a:pt x="0" y="1895"/>
                </a:lnTo>
                <a:lnTo>
                  <a:pt x="7817" y="1895"/>
                </a:lnTo>
              </a:path>
            </a:pathLst>
          </a:custGeom>
          <a:solidFill>
            <a:schemeClr val="accent2"/>
          </a:solidFill>
          <a:ln>
            <a:noFill/>
          </a:ln>
          <a:effectLst/>
        </p:spPr>
        <p:txBody>
          <a:bodyPr wrap="none" anchor="ctr"/>
          <a:lstStyle/>
          <a:p>
            <a:endParaRPr lang="en-US" sz="7197"/>
          </a:p>
        </p:txBody>
      </p:sp>
      <p:sp>
        <p:nvSpPr>
          <p:cNvPr id="63" name="Freeform 50"/>
          <p:cNvSpPr>
            <a:spLocks noChangeArrowheads="1"/>
          </p:cNvSpPr>
          <p:nvPr/>
        </p:nvSpPr>
        <p:spPr bwMode="auto">
          <a:xfrm>
            <a:off x="-9885" y="9948057"/>
            <a:ext cx="2470196" cy="2288895"/>
          </a:xfrm>
          <a:custGeom>
            <a:avLst/>
            <a:gdLst>
              <a:gd name="T0" fmla="*/ 0 w 2402"/>
              <a:gd name="T1" fmla="*/ 2227 h 2228"/>
              <a:gd name="T2" fmla="*/ 0 w 2402"/>
              <a:gd name="T3" fmla="*/ 0 h 2228"/>
              <a:gd name="T4" fmla="*/ 2401 w 2402"/>
              <a:gd name="T5" fmla="*/ 0 h 2228"/>
              <a:gd name="T6" fmla="*/ 2401 w 2402"/>
              <a:gd name="T7" fmla="*/ 2227 h 2228"/>
              <a:gd name="T8" fmla="*/ 0 w 2402"/>
              <a:gd name="T9" fmla="*/ 2227 h 2228"/>
            </a:gdLst>
            <a:ahLst/>
            <a:cxnLst>
              <a:cxn ang="0">
                <a:pos x="T0" y="T1"/>
              </a:cxn>
              <a:cxn ang="0">
                <a:pos x="T2" y="T3"/>
              </a:cxn>
              <a:cxn ang="0">
                <a:pos x="T4" y="T5"/>
              </a:cxn>
              <a:cxn ang="0">
                <a:pos x="T6" y="T7"/>
              </a:cxn>
              <a:cxn ang="0">
                <a:pos x="T8" y="T9"/>
              </a:cxn>
            </a:cxnLst>
            <a:rect l="0" t="0" r="r" b="b"/>
            <a:pathLst>
              <a:path w="2402" h="2228">
                <a:moveTo>
                  <a:pt x="0" y="2227"/>
                </a:moveTo>
                <a:lnTo>
                  <a:pt x="0" y="0"/>
                </a:lnTo>
                <a:lnTo>
                  <a:pt x="2401" y="0"/>
                </a:lnTo>
                <a:lnTo>
                  <a:pt x="2401" y="2227"/>
                </a:lnTo>
                <a:lnTo>
                  <a:pt x="0" y="2227"/>
                </a:lnTo>
              </a:path>
            </a:pathLst>
          </a:custGeom>
          <a:solidFill>
            <a:schemeClr val="accent4"/>
          </a:solidFill>
          <a:ln>
            <a:noFill/>
          </a:ln>
          <a:effectLst/>
        </p:spPr>
        <p:txBody>
          <a:bodyPr wrap="none" anchor="ctr"/>
          <a:lstStyle/>
          <a:p>
            <a:endParaRPr lang="en-US" sz="7197"/>
          </a:p>
        </p:txBody>
      </p:sp>
      <p:sp>
        <p:nvSpPr>
          <p:cNvPr id="65" name="Freeform 52"/>
          <p:cNvSpPr>
            <a:spLocks noChangeArrowheads="1"/>
          </p:cNvSpPr>
          <p:nvPr/>
        </p:nvSpPr>
        <p:spPr bwMode="auto">
          <a:xfrm>
            <a:off x="2455778" y="9581287"/>
            <a:ext cx="951819" cy="2633363"/>
          </a:xfrm>
          <a:custGeom>
            <a:avLst/>
            <a:gdLst>
              <a:gd name="T0" fmla="*/ 0 w 928"/>
              <a:gd name="T1" fmla="*/ 2559 h 2560"/>
              <a:gd name="T2" fmla="*/ 0 w 928"/>
              <a:gd name="T3" fmla="*/ 332 h 2560"/>
              <a:gd name="T4" fmla="*/ 927 w 928"/>
              <a:gd name="T5" fmla="*/ 0 h 2560"/>
              <a:gd name="T6" fmla="*/ 927 w 928"/>
              <a:gd name="T7" fmla="*/ 1895 h 2560"/>
              <a:gd name="T8" fmla="*/ 0 w 928"/>
              <a:gd name="T9" fmla="*/ 2559 h 2560"/>
            </a:gdLst>
            <a:ahLst/>
            <a:cxnLst>
              <a:cxn ang="0">
                <a:pos x="T0" y="T1"/>
              </a:cxn>
              <a:cxn ang="0">
                <a:pos x="T2" y="T3"/>
              </a:cxn>
              <a:cxn ang="0">
                <a:pos x="T4" y="T5"/>
              </a:cxn>
              <a:cxn ang="0">
                <a:pos x="T6" y="T7"/>
              </a:cxn>
              <a:cxn ang="0">
                <a:pos x="T8" y="T9"/>
              </a:cxn>
            </a:cxnLst>
            <a:rect l="0" t="0" r="r" b="b"/>
            <a:pathLst>
              <a:path w="928" h="2560">
                <a:moveTo>
                  <a:pt x="0" y="2559"/>
                </a:moveTo>
                <a:lnTo>
                  <a:pt x="0" y="332"/>
                </a:lnTo>
                <a:lnTo>
                  <a:pt x="927" y="0"/>
                </a:lnTo>
                <a:lnTo>
                  <a:pt x="927" y="1895"/>
                </a:lnTo>
                <a:lnTo>
                  <a:pt x="0" y="2559"/>
                </a:lnTo>
              </a:path>
            </a:pathLst>
          </a:custGeom>
          <a:solidFill>
            <a:schemeClr val="accent4">
              <a:lumMod val="75000"/>
            </a:schemeClr>
          </a:solidFill>
          <a:ln>
            <a:noFill/>
          </a:ln>
          <a:effectLst/>
        </p:spPr>
        <p:txBody>
          <a:bodyPr wrap="none" anchor="ctr"/>
          <a:lstStyle/>
          <a:p>
            <a:endParaRPr lang="en-US" sz="7197"/>
          </a:p>
        </p:txBody>
      </p:sp>
      <p:sp>
        <p:nvSpPr>
          <p:cNvPr id="67" name="Freeform 54"/>
          <p:cNvSpPr>
            <a:spLocks noChangeArrowheads="1"/>
          </p:cNvSpPr>
          <p:nvPr/>
        </p:nvSpPr>
        <p:spPr bwMode="auto">
          <a:xfrm>
            <a:off x="3407596" y="9581289"/>
            <a:ext cx="10755344" cy="1948961"/>
          </a:xfrm>
          <a:custGeom>
            <a:avLst/>
            <a:gdLst>
              <a:gd name="T0" fmla="*/ 0 w 7811"/>
              <a:gd name="T1" fmla="*/ 1895 h 1896"/>
              <a:gd name="T2" fmla="*/ 0 w 7811"/>
              <a:gd name="T3" fmla="*/ 0 h 1896"/>
              <a:gd name="T4" fmla="*/ 7127 w 7811"/>
              <a:gd name="T5" fmla="*/ 0 h 1896"/>
              <a:gd name="T6" fmla="*/ 7810 w 7811"/>
              <a:gd name="T7" fmla="*/ 946 h 1896"/>
              <a:gd name="T8" fmla="*/ 7127 w 7811"/>
              <a:gd name="T9" fmla="*/ 1895 h 1896"/>
              <a:gd name="T10" fmla="*/ 0 w 7811"/>
              <a:gd name="T11" fmla="*/ 1895 h 1896"/>
            </a:gdLst>
            <a:ahLst/>
            <a:cxnLst>
              <a:cxn ang="0">
                <a:pos x="T0" y="T1"/>
              </a:cxn>
              <a:cxn ang="0">
                <a:pos x="T2" y="T3"/>
              </a:cxn>
              <a:cxn ang="0">
                <a:pos x="T4" y="T5"/>
              </a:cxn>
              <a:cxn ang="0">
                <a:pos x="T6" y="T7"/>
              </a:cxn>
              <a:cxn ang="0">
                <a:pos x="T8" y="T9"/>
              </a:cxn>
              <a:cxn ang="0">
                <a:pos x="T10" y="T11"/>
              </a:cxn>
            </a:cxnLst>
            <a:rect l="0" t="0" r="r" b="b"/>
            <a:pathLst>
              <a:path w="7811" h="1896">
                <a:moveTo>
                  <a:pt x="0" y="1895"/>
                </a:moveTo>
                <a:lnTo>
                  <a:pt x="0" y="0"/>
                </a:lnTo>
                <a:lnTo>
                  <a:pt x="7127" y="0"/>
                </a:lnTo>
                <a:lnTo>
                  <a:pt x="7810" y="946"/>
                </a:lnTo>
                <a:lnTo>
                  <a:pt x="7127" y="1895"/>
                </a:lnTo>
                <a:lnTo>
                  <a:pt x="0" y="1895"/>
                </a:lnTo>
              </a:path>
            </a:pathLst>
          </a:custGeom>
          <a:solidFill>
            <a:schemeClr val="accent4"/>
          </a:solidFill>
          <a:ln>
            <a:noFill/>
          </a:ln>
          <a:effectLst/>
        </p:spPr>
        <p:txBody>
          <a:bodyPr wrap="none" anchor="ctr"/>
          <a:lstStyle/>
          <a:p>
            <a:endParaRPr lang="en-US" sz="7197"/>
          </a:p>
        </p:txBody>
      </p:sp>
      <p:sp>
        <p:nvSpPr>
          <p:cNvPr id="76" name="Freeform 62"/>
          <p:cNvSpPr>
            <a:spLocks noChangeArrowheads="1"/>
          </p:cNvSpPr>
          <p:nvPr/>
        </p:nvSpPr>
        <p:spPr bwMode="auto">
          <a:xfrm>
            <a:off x="-9885" y="7659159"/>
            <a:ext cx="2470196" cy="2288898"/>
          </a:xfrm>
          <a:custGeom>
            <a:avLst/>
            <a:gdLst>
              <a:gd name="T0" fmla="*/ 0 w 2402"/>
              <a:gd name="T1" fmla="*/ 2228 h 2229"/>
              <a:gd name="T2" fmla="*/ 0 w 2402"/>
              <a:gd name="T3" fmla="*/ 0 h 2229"/>
              <a:gd name="T4" fmla="*/ 2401 w 2402"/>
              <a:gd name="T5" fmla="*/ 0 h 2229"/>
              <a:gd name="T6" fmla="*/ 2401 w 2402"/>
              <a:gd name="T7" fmla="*/ 2228 h 2229"/>
              <a:gd name="T8" fmla="*/ 0 w 2402"/>
              <a:gd name="T9" fmla="*/ 2228 h 2229"/>
            </a:gdLst>
            <a:ahLst/>
            <a:cxnLst>
              <a:cxn ang="0">
                <a:pos x="T0" y="T1"/>
              </a:cxn>
              <a:cxn ang="0">
                <a:pos x="T2" y="T3"/>
              </a:cxn>
              <a:cxn ang="0">
                <a:pos x="T4" y="T5"/>
              </a:cxn>
              <a:cxn ang="0">
                <a:pos x="T6" y="T7"/>
              </a:cxn>
              <a:cxn ang="0">
                <a:pos x="T8" y="T9"/>
              </a:cxn>
            </a:cxnLst>
            <a:rect l="0" t="0" r="r" b="b"/>
            <a:pathLst>
              <a:path w="2402" h="2229">
                <a:moveTo>
                  <a:pt x="0" y="2228"/>
                </a:moveTo>
                <a:lnTo>
                  <a:pt x="0" y="0"/>
                </a:lnTo>
                <a:lnTo>
                  <a:pt x="2401" y="0"/>
                </a:lnTo>
                <a:lnTo>
                  <a:pt x="2401" y="2228"/>
                </a:lnTo>
                <a:lnTo>
                  <a:pt x="0" y="2228"/>
                </a:lnTo>
              </a:path>
            </a:pathLst>
          </a:custGeom>
          <a:solidFill>
            <a:schemeClr val="accent3"/>
          </a:solidFill>
          <a:ln>
            <a:noFill/>
          </a:ln>
          <a:effectLst/>
        </p:spPr>
        <p:txBody>
          <a:bodyPr wrap="none" anchor="ctr"/>
          <a:lstStyle/>
          <a:p>
            <a:endParaRPr lang="en-US" sz="7197"/>
          </a:p>
        </p:txBody>
      </p:sp>
      <p:sp>
        <p:nvSpPr>
          <p:cNvPr id="80" name="Freeform 64"/>
          <p:cNvSpPr>
            <a:spLocks noChangeArrowheads="1"/>
          </p:cNvSpPr>
          <p:nvPr/>
        </p:nvSpPr>
        <p:spPr bwMode="auto">
          <a:xfrm>
            <a:off x="3407597" y="7659159"/>
            <a:ext cx="9576901" cy="1944430"/>
          </a:xfrm>
          <a:custGeom>
            <a:avLst/>
            <a:gdLst>
              <a:gd name="T0" fmla="*/ 0 w 6662"/>
              <a:gd name="T1" fmla="*/ 1892 h 1893"/>
              <a:gd name="T2" fmla="*/ 0 w 6662"/>
              <a:gd name="T3" fmla="*/ 0 h 1893"/>
              <a:gd name="T4" fmla="*/ 5979 w 6662"/>
              <a:gd name="T5" fmla="*/ 0 h 1893"/>
              <a:gd name="T6" fmla="*/ 6661 w 6662"/>
              <a:gd name="T7" fmla="*/ 946 h 1893"/>
              <a:gd name="T8" fmla="*/ 5979 w 6662"/>
              <a:gd name="T9" fmla="*/ 1892 h 1893"/>
              <a:gd name="T10" fmla="*/ 0 w 6662"/>
              <a:gd name="T11" fmla="*/ 1892 h 1893"/>
            </a:gdLst>
            <a:ahLst/>
            <a:cxnLst>
              <a:cxn ang="0">
                <a:pos x="T0" y="T1"/>
              </a:cxn>
              <a:cxn ang="0">
                <a:pos x="T2" y="T3"/>
              </a:cxn>
              <a:cxn ang="0">
                <a:pos x="T4" y="T5"/>
              </a:cxn>
              <a:cxn ang="0">
                <a:pos x="T6" y="T7"/>
              </a:cxn>
              <a:cxn ang="0">
                <a:pos x="T8" y="T9"/>
              </a:cxn>
              <a:cxn ang="0">
                <a:pos x="T10" y="T11"/>
              </a:cxn>
            </a:cxnLst>
            <a:rect l="0" t="0" r="r" b="b"/>
            <a:pathLst>
              <a:path w="6662" h="1893">
                <a:moveTo>
                  <a:pt x="0" y="1892"/>
                </a:moveTo>
                <a:lnTo>
                  <a:pt x="0" y="0"/>
                </a:lnTo>
                <a:lnTo>
                  <a:pt x="5979" y="0"/>
                </a:lnTo>
                <a:lnTo>
                  <a:pt x="6661" y="946"/>
                </a:lnTo>
                <a:lnTo>
                  <a:pt x="5979" y="1892"/>
                </a:lnTo>
                <a:lnTo>
                  <a:pt x="0" y="1892"/>
                </a:lnTo>
              </a:path>
            </a:pathLst>
          </a:custGeom>
          <a:solidFill>
            <a:schemeClr val="accent3"/>
          </a:solidFill>
          <a:ln>
            <a:noFill/>
          </a:ln>
          <a:effectLst/>
        </p:spPr>
        <p:txBody>
          <a:bodyPr wrap="none" anchor="ctr"/>
          <a:lstStyle/>
          <a:p>
            <a:endParaRPr lang="en-US" sz="7197"/>
          </a:p>
        </p:txBody>
      </p:sp>
      <p:sp>
        <p:nvSpPr>
          <p:cNvPr id="85" name="Freeform 66"/>
          <p:cNvSpPr>
            <a:spLocks noChangeArrowheads="1"/>
          </p:cNvSpPr>
          <p:nvPr/>
        </p:nvSpPr>
        <p:spPr bwMode="auto">
          <a:xfrm>
            <a:off x="2455778" y="7659159"/>
            <a:ext cx="951819" cy="2293429"/>
          </a:xfrm>
          <a:custGeom>
            <a:avLst/>
            <a:gdLst>
              <a:gd name="T0" fmla="*/ 0 w 928"/>
              <a:gd name="T1" fmla="*/ 2231 h 2232"/>
              <a:gd name="T2" fmla="*/ 0 w 928"/>
              <a:gd name="T3" fmla="*/ 0 h 2232"/>
              <a:gd name="T4" fmla="*/ 927 w 928"/>
              <a:gd name="T5" fmla="*/ 0 h 2232"/>
              <a:gd name="T6" fmla="*/ 927 w 928"/>
              <a:gd name="T7" fmla="*/ 1895 h 2232"/>
              <a:gd name="T8" fmla="*/ 0 w 928"/>
              <a:gd name="T9" fmla="*/ 2231 h 2232"/>
            </a:gdLst>
            <a:ahLst/>
            <a:cxnLst>
              <a:cxn ang="0">
                <a:pos x="T0" y="T1"/>
              </a:cxn>
              <a:cxn ang="0">
                <a:pos x="T2" y="T3"/>
              </a:cxn>
              <a:cxn ang="0">
                <a:pos x="T4" y="T5"/>
              </a:cxn>
              <a:cxn ang="0">
                <a:pos x="T6" y="T7"/>
              </a:cxn>
              <a:cxn ang="0">
                <a:pos x="T8" y="T9"/>
              </a:cxn>
            </a:cxnLst>
            <a:rect l="0" t="0" r="r" b="b"/>
            <a:pathLst>
              <a:path w="928" h="2232">
                <a:moveTo>
                  <a:pt x="0" y="2231"/>
                </a:moveTo>
                <a:lnTo>
                  <a:pt x="0" y="0"/>
                </a:lnTo>
                <a:lnTo>
                  <a:pt x="927" y="0"/>
                </a:lnTo>
                <a:lnTo>
                  <a:pt x="927" y="1895"/>
                </a:lnTo>
                <a:lnTo>
                  <a:pt x="0" y="2231"/>
                </a:lnTo>
              </a:path>
            </a:pathLst>
          </a:custGeom>
          <a:solidFill>
            <a:schemeClr val="accent3">
              <a:lumMod val="75000"/>
            </a:schemeClr>
          </a:solidFill>
          <a:ln>
            <a:noFill/>
          </a:ln>
          <a:effectLst/>
        </p:spPr>
        <p:txBody>
          <a:bodyPr wrap="none" anchor="ctr"/>
          <a:lstStyle/>
          <a:p>
            <a:endParaRPr lang="en-US" sz="7197"/>
          </a:p>
        </p:txBody>
      </p:sp>
      <p:sp>
        <p:nvSpPr>
          <p:cNvPr id="107" name="Freeform 77"/>
          <p:cNvSpPr>
            <a:spLocks noChangeArrowheads="1"/>
          </p:cNvSpPr>
          <p:nvPr/>
        </p:nvSpPr>
        <p:spPr bwMode="auto">
          <a:xfrm>
            <a:off x="-9885" y="5370266"/>
            <a:ext cx="2470196" cy="2288895"/>
          </a:xfrm>
          <a:custGeom>
            <a:avLst/>
            <a:gdLst>
              <a:gd name="T0" fmla="*/ 0 w 2402"/>
              <a:gd name="T1" fmla="*/ 2228 h 2229"/>
              <a:gd name="T2" fmla="*/ 0 w 2402"/>
              <a:gd name="T3" fmla="*/ 0 h 2229"/>
              <a:gd name="T4" fmla="*/ 2401 w 2402"/>
              <a:gd name="T5" fmla="*/ 0 h 2229"/>
              <a:gd name="T6" fmla="*/ 2401 w 2402"/>
              <a:gd name="T7" fmla="*/ 2228 h 2229"/>
              <a:gd name="T8" fmla="*/ 0 w 2402"/>
              <a:gd name="T9" fmla="*/ 2228 h 2229"/>
            </a:gdLst>
            <a:ahLst/>
            <a:cxnLst>
              <a:cxn ang="0">
                <a:pos x="T0" y="T1"/>
              </a:cxn>
              <a:cxn ang="0">
                <a:pos x="T2" y="T3"/>
              </a:cxn>
              <a:cxn ang="0">
                <a:pos x="T4" y="T5"/>
              </a:cxn>
              <a:cxn ang="0">
                <a:pos x="T6" y="T7"/>
              </a:cxn>
              <a:cxn ang="0">
                <a:pos x="T8" y="T9"/>
              </a:cxn>
            </a:cxnLst>
            <a:rect l="0" t="0" r="r" b="b"/>
            <a:pathLst>
              <a:path w="2402" h="2229">
                <a:moveTo>
                  <a:pt x="0" y="2228"/>
                </a:moveTo>
                <a:lnTo>
                  <a:pt x="0" y="0"/>
                </a:lnTo>
                <a:lnTo>
                  <a:pt x="2401" y="0"/>
                </a:lnTo>
                <a:lnTo>
                  <a:pt x="2401" y="2228"/>
                </a:lnTo>
                <a:lnTo>
                  <a:pt x="0" y="2228"/>
                </a:lnTo>
              </a:path>
            </a:pathLst>
          </a:custGeom>
          <a:solidFill>
            <a:schemeClr val="accent2"/>
          </a:solidFill>
          <a:ln>
            <a:noFill/>
          </a:ln>
          <a:effectLst/>
        </p:spPr>
        <p:txBody>
          <a:bodyPr wrap="none" anchor="ctr"/>
          <a:lstStyle/>
          <a:p>
            <a:endParaRPr lang="en-US" sz="7197"/>
          </a:p>
        </p:txBody>
      </p:sp>
      <p:sp>
        <p:nvSpPr>
          <p:cNvPr id="123" name="Freeform 91"/>
          <p:cNvSpPr>
            <a:spLocks noChangeArrowheads="1"/>
          </p:cNvSpPr>
          <p:nvPr/>
        </p:nvSpPr>
        <p:spPr bwMode="auto">
          <a:xfrm>
            <a:off x="-9885" y="3081366"/>
            <a:ext cx="2470196" cy="2288898"/>
          </a:xfrm>
          <a:custGeom>
            <a:avLst/>
            <a:gdLst>
              <a:gd name="T0" fmla="*/ 0 w 2402"/>
              <a:gd name="T1" fmla="*/ 2227 h 2228"/>
              <a:gd name="T2" fmla="*/ 0 w 2402"/>
              <a:gd name="T3" fmla="*/ 0 h 2228"/>
              <a:gd name="T4" fmla="*/ 2401 w 2402"/>
              <a:gd name="T5" fmla="*/ 0 h 2228"/>
              <a:gd name="T6" fmla="*/ 2401 w 2402"/>
              <a:gd name="T7" fmla="*/ 2227 h 2228"/>
              <a:gd name="T8" fmla="*/ 0 w 2402"/>
              <a:gd name="T9" fmla="*/ 2227 h 2228"/>
            </a:gdLst>
            <a:ahLst/>
            <a:cxnLst>
              <a:cxn ang="0">
                <a:pos x="T0" y="T1"/>
              </a:cxn>
              <a:cxn ang="0">
                <a:pos x="T2" y="T3"/>
              </a:cxn>
              <a:cxn ang="0">
                <a:pos x="T4" y="T5"/>
              </a:cxn>
              <a:cxn ang="0">
                <a:pos x="T6" y="T7"/>
              </a:cxn>
              <a:cxn ang="0">
                <a:pos x="T8" y="T9"/>
              </a:cxn>
            </a:cxnLst>
            <a:rect l="0" t="0" r="r" b="b"/>
            <a:pathLst>
              <a:path w="2402" h="2228">
                <a:moveTo>
                  <a:pt x="0" y="2227"/>
                </a:moveTo>
                <a:lnTo>
                  <a:pt x="0" y="0"/>
                </a:lnTo>
                <a:lnTo>
                  <a:pt x="2401" y="0"/>
                </a:lnTo>
                <a:lnTo>
                  <a:pt x="2401" y="2227"/>
                </a:lnTo>
                <a:lnTo>
                  <a:pt x="0" y="2227"/>
                </a:lnTo>
              </a:path>
            </a:pathLst>
          </a:custGeom>
          <a:solidFill>
            <a:schemeClr val="accent1"/>
          </a:solidFill>
          <a:ln>
            <a:noFill/>
          </a:ln>
          <a:effectLst/>
        </p:spPr>
        <p:txBody>
          <a:bodyPr wrap="none" anchor="ctr"/>
          <a:lstStyle/>
          <a:p>
            <a:endParaRPr lang="en-US" sz="7197"/>
          </a:p>
        </p:txBody>
      </p:sp>
      <p:sp>
        <p:nvSpPr>
          <p:cNvPr id="125" name="Freeform 93"/>
          <p:cNvSpPr>
            <a:spLocks noChangeArrowheads="1"/>
          </p:cNvSpPr>
          <p:nvPr/>
        </p:nvSpPr>
        <p:spPr bwMode="auto">
          <a:xfrm>
            <a:off x="2455778" y="3103668"/>
            <a:ext cx="951819" cy="2633366"/>
          </a:xfrm>
          <a:custGeom>
            <a:avLst/>
            <a:gdLst>
              <a:gd name="T0" fmla="*/ 0 w 928"/>
              <a:gd name="T1" fmla="*/ 2227 h 2560"/>
              <a:gd name="T2" fmla="*/ 0 w 928"/>
              <a:gd name="T3" fmla="*/ 0 h 2560"/>
              <a:gd name="T4" fmla="*/ 927 w 928"/>
              <a:gd name="T5" fmla="*/ 667 h 2560"/>
              <a:gd name="T6" fmla="*/ 927 w 928"/>
              <a:gd name="T7" fmla="*/ 2559 h 2560"/>
              <a:gd name="T8" fmla="*/ 0 w 928"/>
              <a:gd name="T9" fmla="*/ 2227 h 2560"/>
            </a:gdLst>
            <a:ahLst/>
            <a:cxnLst>
              <a:cxn ang="0">
                <a:pos x="T0" y="T1"/>
              </a:cxn>
              <a:cxn ang="0">
                <a:pos x="T2" y="T3"/>
              </a:cxn>
              <a:cxn ang="0">
                <a:pos x="T4" y="T5"/>
              </a:cxn>
              <a:cxn ang="0">
                <a:pos x="T6" y="T7"/>
              </a:cxn>
              <a:cxn ang="0">
                <a:pos x="T8" y="T9"/>
              </a:cxn>
            </a:cxnLst>
            <a:rect l="0" t="0" r="r" b="b"/>
            <a:pathLst>
              <a:path w="928" h="2560">
                <a:moveTo>
                  <a:pt x="0" y="2227"/>
                </a:moveTo>
                <a:lnTo>
                  <a:pt x="0" y="0"/>
                </a:lnTo>
                <a:lnTo>
                  <a:pt x="927" y="667"/>
                </a:lnTo>
                <a:lnTo>
                  <a:pt x="927" y="2559"/>
                </a:lnTo>
                <a:lnTo>
                  <a:pt x="0" y="2227"/>
                </a:lnTo>
              </a:path>
            </a:pathLst>
          </a:custGeom>
          <a:solidFill>
            <a:schemeClr val="accent1">
              <a:lumMod val="75000"/>
            </a:schemeClr>
          </a:solidFill>
          <a:ln>
            <a:noFill/>
          </a:ln>
          <a:effectLst/>
        </p:spPr>
        <p:txBody>
          <a:bodyPr wrap="none" anchor="ctr"/>
          <a:lstStyle/>
          <a:p>
            <a:endParaRPr lang="en-US" sz="7197"/>
          </a:p>
        </p:txBody>
      </p:sp>
      <p:sp>
        <p:nvSpPr>
          <p:cNvPr id="127" name="Freeform 95"/>
          <p:cNvSpPr>
            <a:spLocks noChangeArrowheads="1"/>
          </p:cNvSpPr>
          <p:nvPr/>
        </p:nvSpPr>
        <p:spPr bwMode="auto">
          <a:xfrm>
            <a:off x="3407598" y="3765772"/>
            <a:ext cx="10215980" cy="1948961"/>
          </a:xfrm>
          <a:custGeom>
            <a:avLst/>
            <a:gdLst>
              <a:gd name="T0" fmla="*/ 6600 w 7287"/>
              <a:gd name="T1" fmla="*/ 1896 h 1897"/>
              <a:gd name="T2" fmla="*/ 7286 w 7287"/>
              <a:gd name="T3" fmla="*/ 950 h 1897"/>
              <a:gd name="T4" fmla="*/ 6600 w 7287"/>
              <a:gd name="T5" fmla="*/ 0 h 1897"/>
              <a:gd name="T6" fmla="*/ 0 w 7287"/>
              <a:gd name="T7" fmla="*/ 0 h 1897"/>
              <a:gd name="T8" fmla="*/ 0 w 7287"/>
              <a:gd name="T9" fmla="*/ 1896 h 1897"/>
              <a:gd name="T10" fmla="*/ 6600 w 7287"/>
              <a:gd name="T11" fmla="*/ 1896 h 1897"/>
            </a:gdLst>
            <a:ahLst/>
            <a:cxnLst>
              <a:cxn ang="0">
                <a:pos x="T0" y="T1"/>
              </a:cxn>
              <a:cxn ang="0">
                <a:pos x="T2" y="T3"/>
              </a:cxn>
              <a:cxn ang="0">
                <a:pos x="T4" y="T5"/>
              </a:cxn>
              <a:cxn ang="0">
                <a:pos x="T6" y="T7"/>
              </a:cxn>
              <a:cxn ang="0">
                <a:pos x="T8" y="T9"/>
              </a:cxn>
              <a:cxn ang="0">
                <a:pos x="T10" y="T11"/>
              </a:cxn>
            </a:cxnLst>
            <a:rect l="0" t="0" r="r" b="b"/>
            <a:pathLst>
              <a:path w="7287" h="1897">
                <a:moveTo>
                  <a:pt x="6600" y="1896"/>
                </a:moveTo>
                <a:lnTo>
                  <a:pt x="7286" y="950"/>
                </a:lnTo>
                <a:lnTo>
                  <a:pt x="6600" y="0"/>
                </a:lnTo>
                <a:lnTo>
                  <a:pt x="0" y="0"/>
                </a:lnTo>
                <a:lnTo>
                  <a:pt x="0" y="1896"/>
                </a:lnTo>
                <a:lnTo>
                  <a:pt x="6600" y="1896"/>
                </a:lnTo>
              </a:path>
            </a:pathLst>
          </a:custGeom>
          <a:solidFill>
            <a:schemeClr val="accent1"/>
          </a:solidFill>
          <a:ln>
            <a:noFill/>
          </a:ln>
          <a:effectLst/>
        </p:spPr>
        <p:txBody>
          <a:bodyPr wrap="none" anchor="ctr"/>
          <a:lstStyle/>
          <a:p>
            <a:endParaRPr lang="en-US" sz="7197"/>
          </a:p>
        </p:txBody>
      </p:sp>
      <p:sp>
        <p:nvSpPr>
          <p:cNvPr id="136" name="Freeform 79"/>
          <p:cNvSpPr>
            <a:spLocks noChangeArrowheads="1"/>
          </p:cNvSpPr>
          <p:nvPr/>
        </p:nvSpPr>
        <p:spPr bwMode="auto">
          <a:xfrm>
            <a:off x="2455778" y="5370266"/>
            <a:ext cx="951819" cy="2288895"/>
          </a:xfrm>
          <a:custGeom>
            <a:avLst/>
            <a:gdLst>
              <a:gd name="T0" fmla="*/ 0 w 928"/>
              <a:gd name="T1" fmla="*/ 2228 h 2229"/>
              <a:gd name="T2" fmla="*/ 0 w 928"/>
              <a:gd name="T3" fmla="*/ 0 h 2229"/>
              <a:gd name="T4" fmla="*/ 927 w 928"/>
              <a:gd name="T5" fmla="*/ 332 h 2229"/>
              <a:gd name="T6" fmla="*/ 927 w 928"/>
              <a:gd name="T7" fmla="*/ 2228 h 2229"/>
              <a:gd name="T8" fmla="*/ 0 w 928"/>
              <a:gd name="T9" fmla="*/ 2228 h 2229"/>
            </a:gdLst>
            <a:ahLst/>
            <a:cxnLst>
              <a:cxn ang="0">
                <a:pos x="T0" y="T1"/>
              </a:cxn>
              <a:cxn ang="0">
                <a:pos x="T2" y="T3"/>
              </a:cxn>
              <a:cxn ang="0">
                <a:pos x="T4" y="T5"/>
              </a:cxn>
              <a:cxn ang="0">
                <a:pos x="T6" y="T7"/>
              </a:cxn>
              <a:cxn ang="0">
                <a:pos x="T8" y="T9"/>
              </a:cxn>
            </a:cxnLst>
            <a:rect l="0" t="0" r="r" b="b"/>
            <a:pathLst>
              <a:path w="928" h="2229">
                <a:moveTo>
                  <a:pt x="0" y="2228"/>
                </a:moveTo>
                <a:lnTo>
                  <a:pt x="0" y="0"/>
                </a:lnTo>
                <a:lnTo>
                  <a:pt x="927" y="332"/>
                </a:lnTo>
                <a:lnTo>
                  <a:pt x="927" y="2228"/>
                </a:lnTo>
                <a:lnTo>
                  <a:pt x="0" y="2228"/>
                </a:lnTo>
              </a:path>
            </a:pathLst>
          </a:custGeom>
          <a:solidFill>
            <a:schemeClr val="accent2">
              <a:lumMod val="75000"/>
            </a:schemeClr>
          </a:solidFill>
          <a:ln>
            <a:noFill/>
          </a:ln>
          <a:effectLst/>
        </p:spPr>
        <p:txBody>
          <a:bodyPr wrap="none" anchor="ctr"/>
          <a:lstStyle/>
          <a:p>
            <a:endParaRPr lang="en-US" sz="7197"/>
          </a:p>
        </p:txBody>
      </p:sp>
      <p:cxnSp>
        <p:nvCxnSpPr>
          <p:cNvPr id="5" name="Straight Connector 4"/>
          <p:cNvCxnSpPr/>
          <p:nvPr/>
        </p:nvCxnSpPr>
        <p:spPr>
          <a:xfrm>
            <a:off x="11142246" y="3920606"/>
            <a:ext cx="0" cy="147196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0675902" y="7898956"/>
            <a:ext cx="0" cy="147196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11902980" y="9824320"/>
            <a:ext cx="0" cy="147196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11701814" y="5933556"/>
            <a:ext cx="0" cy="147196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0" name="Shape 2547"/>
          <p:cNvSpPr/>
          <p:nvPr/>
        </p:nvSpPr>
        <p:spPr>
          <a:xfrm>
            <a:off x="11776225" y="4285437"/>
            <a:ext cx="866380" cy="866380"/>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41" name="Shape 2618"/>
          <p:cNvSpPr/>
          <p:nvPr/>
        </p:nvSpPr>
        <p:spPr>
          <a:xfrm>
            <a:off x="12551350" y="10119418"/>
            <a:ext cx="866296" cy="866420"/>
          </a:xfrm>
          <a:custGeom>
            <a:avLst/>
            <a:gdLst/>
            <a:ahLst/>
            <a:cxnLst>
              <a:cxn ang="0">
                <a:pos x="wd2" y="hd2"/>
              </a:cxn>
              <a:cxn ang="5400000">
                <a:pos x="wd2" y="hd2"/>
              </a:cxn>
              <a:cxn ang="10800000">
                <a:pos x="wd2" y="hd2"/>
              </a:cxn>
              <a:cxn ang="16200000">
                <a:pos x="wd2" y="hd2"/>
              </a:cxn>
            </a:cxnLst>
            <a:rect l="0" t="0" r="r" b="b"/>
            <a:pathLst>
              <a:path w="21278" h="21600" extrusionOk="0">
                <a:moveTo>
                  <a:pt x="2560" y="18308"/>
                </a:moveTo>
                <a:cubicBezTo>
                  <a:pt x="2472" y="18397"/>
                  <a:pt x="2418" y="18520"/>
                  <a:pt x="2418" y="18655"/>
                </a:cubicBezTo>
                <a:cubicBezTo>
                  <a:pt x="2418" y="18926"/>
                  <a:pt x="2635" y="19146"/>
                  <a:pt x="2902" y="19146"/>
                </a:cubicBezTo>
                <a:cubicBezTo>
                  <a:pt x="3169" y="19146"/>
                  <a:pt x="3385" y="18926"/>
                  <a:pt x="3385" y="18655"/>
                </a:cubicBezTo>
                <a:cubicBezTo>
                  <a:pt x="3385" y="18384"/>
                  <a:pt x="3169" y="18164"/>
                  <a:pt x="2902" y="18164"/>
                </a:cubicBezTo>
                <a:cubicBezTo>
                  <a:pt x="2768" y="18164"/>
                  <a:pt x="2647" y="18219"/>
                  <a:pt x="2560" y="18308"/>
                </a:cubicBezTo>
                <a:moveTo>
                  <a:pt x="20499" y="4279"/>
                </a:moveTo>
                <a:lnTo>
                  <a:pt x="20091" y="4692"/>
                </a:lnTo>
                <a:lnTo>
                  <a:pt x="20088" y="4688"/>
                </a:lnTo>
                <a:lnTo>
                  <a:pt x="17670" y="7143"/>
                </a:lnTo>
                <a:lnTo>
                  <a:pt x="17664" y="7137"/>
                </a:lnTo>
                <a:cubicBezTo>
                  <a:pt x="17227" y="7580"/>
                  <a:pt x="16624" y="7853"/>
                  <a:pt x="15958" y="7853"/>
                </a:cubicBezTo>
                <a:cubicBezTo>
                  <a:pt x="14624" y="7853"/>
                  <a:pt x="13543" y="6755"/>
                  <a:pt x="13543" y="5401"/>
                </a:cubicBezTo>
                <a:cubicBezTo>
                  <a:pt x="13543" y="4725"/>
                  <a:pt x="13813" y="4113"/>
                  <a:pt x="14248" y="3670"/>
                </a:cubicBezTo>
                <a:lnTo>
                  <a:pt x="13563" y="2975"/>
                </a:lnTo>
                <a:cubicBezTo>
                  <a:pt x="12951" y="3596"/>
                  <a:pt x="12571" y="4452"/>
                  <a:pt x="12571" y="5401"/>
                </a:cubicBezTo>
                <a:cubicBezTo>
                  <a:pt x="12571" y="7300"/>
                  <a:pt x="14087" y="8840"/>
                  <a:pt x="15958" y="8840"/>
                </a:cubicBezTo>
                <a:cubicBezTo>
                  <a:pt x="16893" y="8840"/>
                  <a:pt x="17737" y="8454"/>
                  <a:pt x="18348" y="7832"/>
                </a:cubicBezTo>
                <a:lnTo>
                  <a:pt x="18353" y="7837"/>
                </a:lnTo>
                <a:lnTo>
                  <a:pt x="20152" y="6011"/>
                </a:lnTo>
                <a:cubicBezTo>
                  <a:pt x="20516" y="7368"/>
                  <a:pt x="20343" y="8670"/>
                  <a:pt x="19540" y="9505"/>
                </a:cubicBezTo>
                <a:lnTo>
                  <a:pt x="16947" y="12198"/>
                </a:lnTo>
                <a:cubicBezTo>
                  <a:pt x="16605" y="12553"/>
                  <a:pt x="16104" y="12766"/>
                  <a:pt x="15610" y="12766"/>
                </a:cubicBezTo>
                <a:cubicBezTo>
                  <a:pt x="15590" y="12765"/>
                  <a:pt x="13953" y="12652"/>
                  <a:pt x="12318" y="11611"/>
                </a:cubicBezTo>
                <a:lnTo>
                  <a:pt x="12314" y="11620"/>
                </a:lnTo>
                <a:cubicBezTo>
                  <a:pt x="12239" y="11572"/>
                  <a:pt x="12155" y="11537"/>
                  <a:pt x="12060" y="11537"/>
                </a:cubicBezTo>
                <a:cubicBezTo>
                  <a:pt x="11897" y="11537"/>
                  <a:pt x="11759" y="11625"/>
                  <a:pt x="11671" y="11753"/>
                </a:cubicBezTo>
                <a:lnTo>
                  <a:pt x="11654" y="11742"/>
                </a:lnTo>
                <a:lnTo>
                  <a:pt x="4270" y="20043"/>
                </a:lnTo>
                <a:cubicBezTo>
                  <a:pt x="3919" y="20399"/>
                  <a:pt x="3436" y="20618"/>
                  <a:pt x="2902" y="20618"/>
                </a:cubicBezTo>
                <a:cubicBezTo>
                  <a:pt x="1833" y="20618"/>
                  <a:pt x="967" y="19740"/>
                  <a:pt x="967" y="18655"/>
                </a:cubicBezTo>
                <a:cubicBezTo>
                  <a:pt x="967" y="18113"/>
                  <a:pt x="1184" y="17622"/>
                  <a:pt x="1534" y="17267"/>
                </a:cubicBezTo>
                <a:lnTo>
                  <a:pt x="9684" y="9801"/>
                </a:lnTo>
                <a:lnTo>
                  <a:pt x="9671" y="9786"/>
                </a:lnTo>
                <a:cubicBezTo>
                  <a:pt x="9796" y="9698"/>
                  <a:pt x="9884" y="9557"/>
                  <a:pt x="9884" y="9389"/>
                </a:cubicBezTo>
                <a:cubicBezTo>
                  <a:pt x="9884" y="9283"/>
                  <a:pt x="9844" y="9190"/>
                  <a:pt x="9787" y="9110"/>
                </a:cubicBezTo>
                <a:lnTo>
                  <a:pt x="9790" y="9107"/>
                </a:lnTo>
                <a:cubicBezTo>
                  <a:pt x="8390" y="7219"/>
                  <a:pt x="8340" y="5816"/>
                  <a:pt x="9546" y="4488"/>
                </a:cubicBezTo>
                <a:lnTo>
                  <a:pt x="12130" y="1805"/>
                </a:lnTo>
                <a:cubicBezTo>
                  <a:pt x="12785" y="1125"/>
                  <a:pt x="13641" y="982"/>
                  <a:pt x="14244" y="982"/>
                </a:cubicBezTo>
                <a:lnTo>
                  <a:pt x="14246" y="982"/>
                </a:lnTo>
                <a:cubicBezTo>
                  <a:pt x="14611" y="982"/>
                  <a:pt x="14988" y="1037"/>
                  <a:pt x="15366" y="1136"/>
                </a:cubicBezTo>
                <a:lnTo>
                  <a:pt x="13559" y="2970"/>
                </a:lnTo>
                <a:lnTo>
                  <a:pt x="14243" y="3664"/>
                </a:lnTo>
                <a:lnTo>
                  <a:pt x="16661" y="1210"/>
                </a:lnTo>
                <a:lnTo>
                  <a:pt x="16657" y="1206"/>
                </a:lnTo>
                <a:lnTo>
                  <a:pt x="17082" y="775"/>
                </a:lnTo>
                <a:cubicBezTo>
                  <a:pt x="16139" y="269"/>
                  <a:pt x="15160" y="0"/>
                  <a:pt x="14246" y="0"/>
                </a:cubicBezTo>
                <a:lnTo>
                  <a:pt x="14244" y="0"/>
                </a:lnTo>
                <a:cubicBezTo>
                  <a:pt x="13167" y="0"/>
                  <a:pt x="12182" y="361"/>
                  <a:pt x="11460" y="1111"/>
                </a:cubicBezTo>
                <a:lnTo>
                  <a:pt x="8867" y="3804"/>
                </a:lnTo>
                <a:cubicBezTo>
                  <a:pt x="7163" y="5672"/>
                  <a:pt x="7613" y="7584"/>
                  <a:pt x="8769" y="9315"/>
                </a:cubicBezTo>
                <a:lnTo>
                  <a:pt x="850" y="16572"/>
                </a:lnTo>
                <a:cubicBezTo>
                  <a:pt x="325" y="17106"/>
                  <a:pt x="0" y="17842"/>
                  <a:pt x="0" y="18655"/>
                </a:cubicBezTo>
                <a:cubicBezTo>
                  <a:pt x="0" y="20282"/>
                  <a:pt x="1299" y="21600"/>
                  <a:pt x="2902" y="21600"/>
                </a:cubicBezTo>
                <a:cubicBezTo>
                  <a:pt x="3703" y="21600"/>
                  <a:pt x="4429" y="21271"/>
                  <a:pt x="4954" y="20738"/>
                </a:cubicBezTo>
                <a:lnTo>
                  <a:pt x="12160" y="12652"/>
                </a:lnTo>
                <a:cubicBezTo>
                  <a:pt x="13800" y="13590"/>
                  <a:pt x="15363" y="13747"/>
                  <a:pt x="15606" y="13747"/>
                </a:cubicBezTo>
                <a:cubicBezTo>
                  <a:pt x="16313" y="13747"/>
                  <a:pt x="17067" y="13463"/>
                  <a:pt x="17617" y="12892"/>
                </a:cubicBezTo>
                <a:lnTo>
                  <a:pt x="20209" y="10198"/>
                </a:lnTo>
                <a:cubicBezTo>
                  <a:pt x="21560" y="8795"/>
                  <a:pt x="21600" y="6433"/>
                  <a:pt x="20499" y="4279"/>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42" name="Shape 2629"/>
          <p:cNvSpPr/>
          <p:nvPr/>
        </p:nvSpPr>
        <p:spPr>
          <a:xfrm>
            <a:off x="12703615" y="6254119"/>
            <a:ext cx="866618" cy="866380"/>
          </a:xfrm>
          <a:custGeom>
            <a:avLst/>
            <a:gdLst/>
            <a:ahLst/>
            <a:cxnLst>
              <a:cxn ang="0">
                <a:pos x="wd2" y="hd2"/>
              </a:cxn>
              <a:cxn ang="5400000">
                <a:pos x="wd2" y="hd2"/>
              </a:cxn>
              <a:cxn ang="10800000">
                <a:pos x="wd2" y="hd2"/>
              </a:cxn>
              <a:cxn ang="16200000">
                <a:pos x="wd2" y="hd2"/>
              </a:cxn>
            </a:cxnLst>
            <a:rect l="0" t="0" r="r" b="b"/>
            <a:pathLst>
              <a:path w="21600" h="21600" extrusionOk="0">
                <a:moveTo>
                  <a:pt x="16441" y="20618"/>
                </a:moveTo>
                <a:cubicBezTo>
                  <a:pt x="15826" y="20618"/>
                  <a:pt x="15226" y="20482"/>
                  <a:pt x="14660" y="20214"/>
                </a:cubicBezTo>
                <a:cubicBezTo>
                  <a:pt x="14607" y="20189"/>
                  <a:pt x="14552" y="20170"/>
                  <a:pt x="14497" y="20155"/>
                </a:cubicBezTo>
                <a:cubicBezTo>
                  <a:pt x="8918" y="17308"/>
                  <a:pt x="4295" y="12685"/>
                  <a:pt x="1448" y="7105"/>
                </a:cubicBezTo>
                <a:cubicBezTo>
                  <a:pt x="1432" y="7048"/>
                  <a:pt x="1412" y="6991"/>
                  <a:pt x="1386" y="6936"/>
                </a:cubicBezTo>
                <a:cubicBezTo>
                  <a:pt x="1117" y="6369"/>
                  <a:pt x="982" y="5770"/>
                  <a:pt x="982" y="5155"/>
                </a:cubicBezTo>
                <a:cubicBezTo>
                  <a:pt x="982" y="2774"/>
                  <a:pt x="3066" y="982"/>
                  <a:pt x="4417" y="982"/>
                </a:cubicBezTo>
                <a:cubicBezTo>
                  <a:pt x="4594" y="982"/>
                  <a:pt x="4711" y="1072"/>
                  <a:pt x="4764" y="1126"/>
                </a:cubicBezTo>
                <a:cubicBezTo>
                  <a:pt x="4776" y="1139"/>
                  <a:pt x="4798" y="1164"/>
                  <a:pt x="4831" y="1216"/>
                </a:cubicBezTo>
                <a:cubicBezTo>
                  <a:pt x="4848" y="1244"/>
                  <a:pt x="4867" y="1271"/>
                  <a:pt x="4887" y="1297"/>
                </a:cubicBezTo>
                <a:lnTo>
                  <a:pt x="8118" y="5453"/>
                </a:lnTo>
                <a:cubicBezTo>
                  <a:pt x="8143" y="5485"/>
                  <a:pt x="8170" y="5515"/>
                  <a:pt x="8199" y="5544"/>
                </a:cubicBezTo>
                <a:cubicBezTo>
                  <a:pt x="8253" y="5598"/>
                  <a:pt x="8343" y="5715"/>
                  <a:pt x="8343" y="5891"/>
                </a:cubicBezTo>
                <a:cubicBezTo>
                  <a:pt x="8343" y="5978"/>
                  <a:pt x="8319" y="6060"/>
                  <a:pt x="8272" y="6135"/>
                </a:cubicBezTo>
                <a:lnTo>
                  <a:pt x="7178" y="7221"/>
                </a:lnTo>
                <a:cubicBezTo>
                  <a:pt x="7173" y="7226"/>
                  <a:pt x="7168" y="7231"/>
                  <a:pt x="7163" y="7236"/>
                </a:cubicBezTo>
                <a:cubicBezTo>
                  <a:pt x="6767" y="7609"/>
                  <a:pt x="6541" y="8126"/>
                  <a:pt x="6541" y="8668"/>
                </a:cubicBezTo>
                <a:cubicBezTo>
                  <a:pt x="6541" y="9175"/>
                  <a:pt x="6738" y="9658"/>
                  <a:pt x="7080" y="10020"/>
                </a:cubicBezTo>
                <a:cubicBezTo>
                  <a:pt x="7092" y="10040"/>
                  <a:pt x="7105" y="10059"/>
                  <a:pt x="7119" y="10078"/>
                </a:cubicBezTo>
                <a:cubicBezTo>
                  <a:pt x="8325" y="11745"/>
                  <a:pt x="9807" y="13222"/>
                  <a:pt x="11525" y="14469"/>
                </a:cubicBezTo>
                <a:cubicBezTo>
                  <a:pt x="11538" y="14478"/>
                  <a:pt x="11551" y="14487"/>
                  <a:pt x="11565" y="14496"/>
                </a:cubicBezTo>
                <a:cubicBezTo>
                  <a:pt x="11928" y="14844"/>
                  <a:pt x="12414" y="15045"/>
                  <a:pt x="12924" y="15045"/>
                </a:cubicBezTo>
                <a:cubicBezTo>
                  <a:pt x="13436" y="15045"/>
                  <a:pt x="13930" y="14840"/>
                  <a:pt x="14297" y="14479"/>
                </a:cubicBezTo>
                <a:cubicBezTo>
                  <a:pt x="14316" y="14463"/>
                  <a:pt x="14335" y="14446"/>
                  <a:pt x="14352" y="14427"/>
                </a:cubicBezTo>
                <a:lnTo>
                  <a:pt x="15451" y="13320"/>
                </a:lnTo>
                <a:cubicBezTo>
                  <a:pt x="15529" y="13271"/>
                  <a:pt x="15611" y="13247"/>
                  <a:pt x="15697" y="13247"/>
                </a:cubicBezTo>
                <a:cubicBezTo>
                  <a:pt x="15874" y="13247"/>
                  <a:pt x="15990" y="13337"/>
                  <a:pt x="16044" y="13391"/>
                </a:cubicBezTo>
                <a:cubicBezTo>
                  <a:pt x="16073" y="13420"/>
                  <a:pt x="16103" y="13447"/>
                  <a:pt x="16135" y="13472"/>
                </a:cubicBezTo>
                <a:lnTo>
                  <a:pt x="20291" y="16704"/>
                </a:lnTo>
                <a:cubicBezTo>
                  <a:pt x="20317" y="16725"/>
                  <a:pt x="20345" y="16744"/>
                  <a:pt x="20374" y="16762"/>
                </a:cubicBezTo>
                <a:cubicBezTo>
                  <a:pt x="20426" y="16795"/>
                  <a:pt x="20449" y="16816"/>
                  <a:pt x="20461" y="16827"/>
                </a:cubicBezTo>
                <a:cubicBezTo>
                  <a:pt x="20515" y="16881"/>
                  <a:pt x="20605" y="16997"/>
                  <a:pt x="20605" y="17174"/>
                </a:cubicBezTo>
                <a:cubicBezTo>
                  <a:pt x="20605" y="17207"/>
                  <a:pt x="20606" y="17240"/>
                  <a:pt x="20610" y="17273"/>
                </a:cubicBezTo>
                <a:cubicBezTo>
                  <a:pt x="20533" y="18625"/>
                  <a:pt x="18769" y="20618"/>
                  <a:pt x="16441" y="20618"/>
                </a:cubicBezTo>
                <a:moveTo>
                  <a:pt x="21586" y="17174"/>
                </a:moveTo>
                <a:cubicBezTo>
                  <a:pt x="21586" y="16768"/>
                  <a:pt x="21421" y="16399"/>
                  <a:pt x="21155" y="16133"/>
                </a:cubicBezTo>
                <a:cubicBezTo>
                  <a:pt x="21077" y="16054"/>
                  <a:pt x="20988" y="15988"/>
                  <a:pt x="20893" y="15929"/>
                </a:cubicBezTo>
                <a:lnTo>
                  <a:pt x="16738" y="12697"/>
                </a:lnTo>
                <a:cubicBezTo>
                  <a:pt x="16471" y="12430"/>
                  <a:pt x="16104" y="12265"/>
                  <a:pt x="15697" y="12265"/>
                </a:cubicBezTo>
                <a:cubicBezTo>
                  <a:pt x="15364" y="12265"/>
                  <a:pt x="15060" y="12380"/>
                  <a:pt x="14815" y="12567"/>
                </a:cubicBezTo>
                <a:lnTo>
                  <a:pt x="13655" y="13736"/>
                </a:lnTo>
                <a:lnTo>
                  <a:pt x="13652" y="13733"/>
                </a:lnTo>
                <a:cubicBezTo>
                  <a:pt x="13473" y="13934"/>
                  <a:pt x="13214" y="14063"/>
                  <a:pt x="12924" y="14063"/>
                </a:cubicBezTo>
                <a:cubicBezTo>
                  <a:pt x="12592" y="14063"/>
                  <a:pt x="12300" y="13897"/>
                  <a:pt x="12122" y="13645"/>
                </a:cubicBezTo>
                <a:cubicBezTo>
                  <a:pt x="12116" y="13654"/>
                  <a:pt x="12107" y="13663"/>
                  <a:pt x="12101" y="13674"/>
                </a:cubicBezTo>
                <a:cubicBezTo>
                  <a:pt x="10497" y="12510"/>
                  <a:pt x="9076" y="11108"/>
                  <a:pt x="7914" y="9502"/>
                </a:cubicBezTo>
                <a:cubicBezTo>
                  <a:pt x="7925" y="9495"/>
                  <a:pt x="7935" y="9486"/>
                  <a:pt x="7947" y="9479"/>
                </a:cubicBezTo>
                <a:cubicBezTo>
                  <a:pt x="7691" y="9299"/>
                  <a:pt x="7523" y="9004"/>
                  <a:pt x="7523" y="8668"/>
                </a:cubicBezTo>
                <a:cubicBezTo>
                  <a:pt x="7523" y="8367"/>
                  <a:pt x="7659" y="8101"/>
                  <a:pt x="7871" y="7920"/>
                </a:cubicBezTo>
                <a:lnTo>
                  <a:pt x="7870" y="7918"/>
                </a:lnTo>
                <a:lnTo>
                  <a:pt x="9023" y="6773"/>
                </a:lnTo>
                <a:cubicBezTo>
                  <a:pt x="9211" y="6528"/>
                  <a:pt x="9325" y="6224"/>
                  <a:pt x="9325" y="5891"/>
                </a:cubicBezTo>
                <a:cubicBezTo>
                  <a:pt x="9325" y="5485"/>
                  <a:pt x="9160" y="5116"/>
                  <a:pt x="8893" y="4850"/>
                </a:cubicBezTo>
                <a:lnTo>
                  <a:pt x="5662" y="693"/>
                </a:lnTo>
                <a:cubicBezTo>
                  <a:pt x="5603" y="599"/>
                  <a:pt x="5537" y="510"/>
                  <a:pt x="5458" y="432"/>
                </a:cubicBezTo>
                <a:cubicBezTo>
                  <a:pt x="5191" y="165"/>
                  <a:pt x="4823" y="0"/>
                  <a:pt x="4417" y="0"/>
                </a:cubicBezTo>
                <a:cubicBezTo>
                  <a:pt x="2454" y="0"/>
                  <a:pt x="0" y="2308"/>
                  <a:pt x="0" y="5155"/>
                </a:cubicBezTo>
                <a:cubicBezTo>
                  <a:pt x="0" y="5943"/>
                  <a:pt x="183" y="6688"/>
                  <a:pt x="499" y="7356"/>
                </a:cubicBezTo>
                <a:lnTo>
                  <a:pt x="482" y="7373"/>
                </a:lnTo>
                <a:cubicBezTo>
                  <a:pt x="3435" y="13255"/>
                  <a:pt x="8343" y="18164"/>
                  <a:pt x="14224" y="21117"/>
                </a:cubicBezTo>
                <a:lnTo>
                  <a:pt x="14240" y="21101"/>
                </a:lnTo>
                <a:cubicBezTo>
                  <a:pt x="14908" y="21418"/>
                  <a:pt x="15652" y="21600"/>
                  <a:pt x="16441" y="21600"/>
                </a:cubicBezTo>
                <a:cubicBezTo>
                  <a:pt x="19287" y="21600"/>
                  <a:pt x="21594" y="19145"/>
                  <a:pt x="21594" y="17182"/>
                </a:cubicBezTo>
                <a:cubicBezTo>
                  <a:pt x="21594" y="17179"/>
                  <a:pt x="21594" y="17177"/>
                  <a:pt x="21594" y="17174"/>
                </a:cubicBezTo>
                <a:cubicBezTo>
                  <a:pt x="21594" y="17174"/>
                  <a:pt x="21586" y="17174"/>
                  <a:pt x="21586" y="17174"/>
                </a:cubicBezTo>
                <a:close/>
                <a:moveTo>
                  <a:pt x="11785" y="10800"/>
                </a:moveTo>
                <a:cubicBezTo>
                  <a:pt x="12326" y="10800"/>
                  <a:pt x="12766" y="10360"/>
                  <a:pt x="12766" y="9819"/>
                </a:cubicBezTo>
                <a:cubicBezTo>
                  <a:pt x="12766" y="9276"/>
                  <a:pt x="12326" y="8836"/>
                  <a:pt x="11785" y="8836"/>
                </a:cubicBezTo>
                <a:cubicBezTo>
                  <a:pt x="11242" y="8836"/>
                  <a:pt x="10803" y="9276"/>
                  <a:pt x="10803" y="9819"/>
                </a:cubicBezTo>
                <a:cubicBezTo>
                  <a:pt x="10803" y="10360"/>
                  <a:pt x="11242" y="10800"/>
                  <a:pt x="11785" y="10800"/>
                </a:cubicBezTo>
                <a:moveTo>
                  <a:pt x="11785" y="5891"/>
                </a:moveTo>
                <a:cubicBezTo>
                  <a:pt x="13953" y="5891"/>
                  <a:pt x="15711" y="7649"/>
                  <a:pt x="15711" y="9819"/>
                </a:cubicBezTo>
                <a:cubicBezTo>
                  <a:pt x="15711" y="10090"/>
                  <a:pt x="15930" y="10309"/>
                  <a:pt x="16201" y="10309"/>
                </a:cubicBezTo>
                <a:cubicBezTo>
                  <a:pt x="16472" y="10309"/>
                  <a:pt x="16692" y="10090"/>
                  <a:pt x="16692" y="9819"/>
                </a:cubicBezTo>
                <a:cubicBezTo>
                  <a:pt x="16692" y="7107"/>
                  <a:pt x="14495" y="4909"/>
                  <a:pt x="11785" y="4909"/>
                </a:cubicBezTo>
                <a:cubicBezTo>
                  <a:pt x="11513" y="4909"/>
                  <a:pt x="11294" y="5129"/>
                  <a:pt x="11294" y="5400"/>
                </a:cubicBezTo>
                <a:cubicBezTo>
                  <a:pt x="11294" y="5672"/>
                  <a:pt x="11513" y="5891"/>
                  <a:pt x="11785" y="5891"/>
                </a:cubicBezTo>
                <a:moveTo>
                  <a:pt x="11785" y="982"/>
                </a:moveTo>
                <a:cubicBezTo>
                  <a:pt x="16663" y="982"/>
                  <a:pt x="20618" y="4939"/>
                  <a:pt x="20618" y="9819"/>
                </a:cubicBezTo>
                <a:cubicBezTo>
                  <a:pt x="20618" y="10090"/>
                  <a:pt x="20838" y="10309"/>
                  <a:pt x="21109" y="10309"/>
                </a:cubicBezTo>
                <a:cubicBezTo>
                  <a:pt x="21380" y="10309"/>
                  <a:pt x="21600" y="10090"/>
                  <a:pt x="21600" y="9819"/>
                </a:cubicBezTo>
                <a:cubicBezTo>
                  <a:pt x="21600" y="4396"/>
                  <a:pt x="17206" y="0"/>
                  <a:pt x="11785" y="0"/>
                </a:cubicBezTo>
                <a:cubicBezTo>
                  <a:pt x="11513" y="0"/>
                  <a:pt x="11294" y="220"/>
                  <a:pt x="11294" y="491"/>
                </a:cubicBezTo>
                <a:cubicBezTo>
                  <a:pt x="11294" y="762"/>
                  <a:pt x="11513" y="982"/>
                  <a:pt x="11785" y="982"/>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43" name="Shape 2912"/>
          <p:cNvSpPr/>
          <p:nvPr/>
        </p:nvSpPr>
        <p:spPr>
          <a:xfrm>
            <a:off x="11257453" y="8153124"/>
            <a:ext cx="888722" cy="888722"/>
          </a:xfrm>
          <a:custGeom>
            <a:avLst/>
            <a:gdLst/>
            <a:ahLst/>
            <a:cxnLst>
              <a:cxn ang="0">
                <a:pos x="wd2" y="hd2"/>
              </a:cxn>
              <a:cxn ang="5400000">
                <a:pos x="wd2" y="hd2"/>
              </a:cxn>
              <a:cxn ang="10800000">
                <a:pos x="wd2" y="hd2"/>
              </a:cxn>
              <a:cxn ang="16200000">
                <a:pos x="wd2" y="hd2"/>
              </a:cxn>
            </a:cxnLst>
            <a:rect l="0" t="0" r="r" b="b"/>
            <a:pathLst>
              <a:path w="21600" h="21600" extrusionOk="0">
                <a:moveTo>
                  <a:pt x="21456" y="10453"/>
                </a:moveTo>
                <a:lnTo>
                  <a:pt x="18511" y="7507"/>
                </a:lnTo>
                <a:cubicBezTo>
                  <a:pt x="18422" y="7419"/>
                  <a:pt x="18299" y="7364"/>
                  <a:pt x="18164" y="7364"/>
                </a:cubicBezTo>
                <a:cubicBezTo>
                  <a:pt x="17892" y="7364"/>
                  <a:pt x="17673" y="7584"/>
                  <a:pt x="17673" y="7855"/>
                </a:cubicBezTo>
                <a:cubicBezTo>
                  <a:pt x="17673" y="7990"/>
                  <a:pt x="17728" y="8113"/>
                  <a:pt x="17817" y="8202"/>
                </a:cubicBezTo>
                <a:lnTo>
                  <a:pt x="19924" y="10309"/>
                </a:lnTo>
                <a:lnTo>
                  <a:pt x="11291" y="10309"/>
                </a:lnTo>
                <a:lnTo>
                  <a:pt x="11291" y="1676"/>
                </a:lnTo>
                <a:lnTo>
                  <a:pt x="13398" y="3783"/>
                </a:lnTo>
                <a:cubicBezTo>
                  <a:pt x="13487" y="3873"/>
                  <a:pt x="13610" y="3927"/>
                  <a:pt x="13745" y="3927"/>
                </a:cubicBezTo>
                <a:cubicBezTo>
                  <a:pt x="14017" y="3927"/>
                  <a:pt x="14236" y="3708"/>
                  <a:pt x="14236" y="3436"/>
                </a:cubicBezTo>
                <a:cubicBezTo>
                  <a:pt x="14236" y="3301"/>
                  <a:pt x="14181" y="3178"/>
                  <a:pt x="14093" y="3089"/>
                </a:cubicBezTo>
                <a:lnTo>
                  <a:pt x="11147" y="144"/>
                </a:lnTo>
                <a:cubicBezTo>
                  <a:pt x="11058" y="55"/>
                  <a:pt x="10936" y="0"/>
                  <a:pt x="10800" y="0"/>
                </a:cubicBezTo>
                <a:cubicBezTo>
                  <a:pt x="10665" y="0"/>
                  <a:pt x="10542" y="55"/>
                  <a:pt x="10453" y="144"/>
                </a:cubicBezTo>
                <a:lnTo>
                  <a:pt x="7507" y="3089"/>
                </a:lnTo>
                <a:cubicBezTo>
                  <a:pt x="7418" y="3178"/>
                  <a:pt x="7364" y="3301"/>
                  <a:pt x="7364" y="3436"/>
                </a:cubicBezTo>
                <a:cubicBezTo>
                  <a:pt x="7364" y="3708"/>
                  <a:pt x="7583" y="3927"/>
                  <a:pt x="7855" y="3927"/>
                </a:cubicBezTo>
                <a:cubicBezTo>
                  <a:pt x="7990" y="3927"/>
                  <a:pt x="8113" y="3873"/>
                  <a:pt x="8202" y="3783"/>
                </a:cubicBezTo>
                <a:lnTo>
                  <a:pt x="10309" y="1676"/>
                </a:lnTo>
                <a:lnTo>
                  <a:pt x="10309" y="10309"/>
                </a:lnTo>
                <a:lnTo>
                  <a:pt x="1676" y="10309"/>
                </a:lnTo>
                <a:lnTo>
                  <a:pt x="3783" y="8202"/>
                </a:lnTo>
                <a:cubicBezTo>
                  <a:pt x="3873" y="8113"/>
                  <a:pt x="3927" y="7990"/>
                  <a:pt x="3927" y="7855"/>
                </a:cubicBezTo>
                <a:cubicBezTo>
                  <a:pt x="3927" y="7584"/>
                  <a:pt x="3708" y="7364"/>
                  <a:pt x="3436" y="7364"/>
                </a:cubicBezTo>
                <a:cubicBezTo>
                  <a:pt x="3301" y="7364"/>
                  <a:pt x="3178" y="7419"/>
                  <a:pt x="3089" y="7507"/>
                </a:cubicBezTo>
                <a:lnTo>
                  <a:pt x="144" y="10453"/>
                </a:lnTo>
                <a:cubicBezTo>
                  <a:pt x="55" y="10542"/>
                  <a:pt x="0" y="10665"/>
                  <a:pt x="0" y="10800"/>
                </a:cubicBezTo>
                <a:cubicBezTo>
                  <a:pt x="0" y="10936"/>
                  <a:pt x="55" y="11058"/>
                  <a:pt x="144" y="11148"/>
                </a:cubicBezTo>
                <a:lnTo>
                  <a:pt x="3089" y="14093"/>
                </a:lnTo>
                <a:cubicBezTo>
                  <a:pt x="3178" y="14182"/>
                  <a:pt x="3301" y="14236"/>
                  <a:pt x="3436" y="14236"/>
                </a:cubicBezTo>
                <a:cubicBezTo>
                  <a:pt x="3708" y="14236"/>
                  <a:pt x="3927" y="14017"/>
                  <a:pt x="3927" y="13745"/>
                </a:cubicBezTo>
                <a:cubicBezTo>
                  <a:pt x="3927" y="13610"/>
                  <a:pt x="3873" y="13488"/>
                  <a:pt x="3783" y="13398"/>
                </a:cubicBezTo>
                <a:lnTo>
                  <a:pt x="1676" y="11291"/>
                </a:lnTo>
                <a:lnTo>
                  <a:pt x="10309" y="11291"/>
                </a:lnTo>
                <a:lnTo>
                  <a:pt x="10309" y="19924"/>
                </a:lnTo>
                <a:lnTo>
                  <a:pt x="8202" y="17817"/>
                </a:lnTo>
                <a:cubicBezTo>
                  <a:pt x="8113" y="17728"/>
                  <a:pt x="7990" y="17673"/>
                  <a:pt x="7855" y="17673"/>
                </a:cubicBezTo>
                <a:cubicBezTo>
                  <a:pt x="7583" y="17673"/>
                  <a:pt x="7364" y="17893"/>
                  <a:pt x="7364" y="18164"/>
                </a:cubicBezTo>
                <a:cubicBezTo>
                  <a:pt x="7364" y="18300"/>
                  <a:pt x="7418" y="18422"/>
                  <a:pt x="7507" y="18511"/>
                </a:cubicBezTo>
                <a:lnTo>
                  <a:pt x="10453" y="21456"/>
                </a:lnTo>
                <a:cubicBezTo>
                  <a:pt x="10542" y="21545"/>
                  <a:pt x="10665"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cubicBezTo>
                  <a:pt x="13610" y="17673"/>
                  <a:pt x="13487" y="17728"/>
                  <a:pt x="13398" y="17817"/>
                </a:cubicBezTo>
                <a:lnTo>
                  <a:pt x="11291" y="19924"/>
                </a:lnTo>
                <a:lnTo>
                  <a:pt x="11291" y="11291"/>
                </a:lnTo>
                <a:lnTo>
                  <a:pt x="19924" y="11291"/>
                </a:lnTo>
                <a:lnTo>
                  <a:pt x="17817" y="13398"/>
                </a:lnTo>
                <a:cubicBezTo>
                  <a:pt x="17728" y="13488"/>
                  <a:pt x="17673" y="13610"/>
                  <a:pt x="17673" y="13745"/>
                </a:cubicBezTo>
                <a:cubicBezTo>
                  <a:pt x="17673" y="14017"/>
                  <a:pt x="17892" y="14236"/>
                  <a:pt x="18164" y="14236"/>
                </a:cubicBezTo>
                <a:cubicBezTo>
                  <a:pt x="18299" y="14236"/>
                  <a:pt x="18422" y="14182"/>
                  <a:pt x="18511" y="14093"/>
                </a:cubicBezTo>
                <a:lnTo>
                  <a:pt x="21456" y="11148"/>
                </a:lnTo>
                <a:cubicBezTo>
                  <a:pt x="21545" y="11058"/>
                  <a:pt x="21600" y="10936"/>
                  <a:pt x="21600" y="10800"/>
                </a:cubicBezTo>
                <a:cubicBezTo>
                  <a:pt x="21600" y="10665"/>
                  <a:pt x="21545" y="10542"/>
                  <a:pt x="21456" y="10453"/>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Calibri" charset="0"/>
              <a:ea typeface="Calibri" charset="0"/>
              <a:cs typeface="Calibri" charset="0"/>
            </a:endParaRPr>
          </a:p>
        </p:txBody>
      </p:sp>
      <p:sp>
        <p:nvSpPr>
          <p:cNvPr id="25" name="Subtitle 2"/>
          <p:cNvSpPr txBox="1">
            <a:spLocks/>
          </p:cNvSpPr>
          <p:nvPr/>
        </p:nvSpPr>
        <p:spPr>
          <a:xfrm>
            <a:off x="4506005" y="6378507"/>
            <a:ext cx="7100671" cy="114294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3640"/>
              </a:lnSpc>
            </a:pPr>
            <a:r>
              <a:rPr lang="en-US" dirty="0">
                <a:solidFill>
                  <a:schemeClr val="bg1"/>
                </a:solidFill>
                <a:latin typeface="Lato Light" charset="0"/>
                <a:ea typeface="Lato Light" charset="0"/>
                <a:cs typeface="Lato Light" charset="0"/>
              </a:rPr>
              <a:t>Frequently, your initial font choice is taken out of your hands; companies often </a:t>
            </a:r>
            <a:r>
              <a:rPr lang="en-US" dirty="0" smtClean="0">
                <a:solidFill>
                  <a:schemeClr val="bg1"/>
                </a:solidFill>
                <a:latin typeface="Lato Light" charset="0"/>
                <a:ea typeface="Lato Light" charset="0"/>
                <a:cs typeface="Lato Light" charset="0"/>
              </a:rPr>
              <a:t>specify</a:t>
            </a:r>
            <a:endParaRPr lang="en-US" dirty="0">
              <a:solidFill>
                <a:schemeClr val="bg1"/>
              </a:solidFill>
              <a:latin typeface="Lato Light" charset="0"/>
              <a:ea typeface="Lato Light" charset="0"/>
              <a:cs typeface="Lato Light" charset="0"/>
            </a:endParaRPr>
          </a:p>
        </p:txBody>
      </p:sp>
      <p:sp>
        <p:nvSpPr>
          <p:cNvPr id="26" name="Rectangle 25"/>
          <p:cNvSpPr>
            <a:spLocks/>
          </p:cNvSpPr>
          <p:nvPr/>
        </p:nvSpPr>
        <p:spPr bwMode="auto">
          <a:xfrm>
            <a:off x="9605499" y="5626891"/>
            <a:ext cx="1854675" cy="987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lnSpc>
                <a:spcPts val="7740"/>
              </a:lnSpc>
            </a:pPr>
            <a:r>
              <a:rPr lang="en-US" b="1" dirty="0" smtClean="0">
                <a:solidFill>
                  <a:schemeClr val="bg1"/>
                </a:solidFill>
                <a:latin typeface="Lato Black" charset="0"/>
                <a:ea typeface="Lato Black" charset="0"/>
                <a:cs typeface="Lato Black" charset="0"/>
                <a:sym typeface="Bebas Neue" charset="0"/>
              </a:rPr>
              <a:t>TITLE 02</a:t>
            </a:r>
            <a:endParaRPr lang="en-US" b="1" dirty="0">
              <a:solidFill>
                <a:schemeClr val="bg1"/>
              </a:solidFill>
              <a:latin typeface="Lato Black" charset="0"/>
              <a:ea typeface="Lato Black" charset="0"/>
              <a:cs typeface="Lato Black" charset="0"/>
              <a:sym typeface="Bebas Neue" charset="0"/>
            </a:endParaRPr>
          </a:p>
        </p:txBody>
      </p:sp>
      <p:sp>
        <p:nvSpPr>
          <p:cNvPr id="27" name="Subtitle 2"/>
          <p:cNvSpPr txBox="1">
            <a:spLocks/>
          </p:cNvSpPr>
          <p:nvPr/>
        </p:nvSpPr>
        <p:spPr>
          <a:xfrm>
            <a:off x="3930062" y="4442365"/>
            <a:ext cx="7100671" cy="114294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3640"/>
              </a:lnSpc>
            </a:pPr>
            <a:r>
              <a:rPr lang="en-US" dirty="0">
                <a:solidFill>
                  <a:schemeClr val="bg1"/>
                </a:solidFill>
                <a:latin typeface="Lato Light" charset="0"/>
                <a:ea typeface="Lato Light" charset="0"/>
                <a:cs typeface="Lato Light" charset="0"/>
              </a:rPr>
              <a:t>Frequently, your initial font choice is taken out of your hands; companies often </a:t>
            </a:r>
            <a:r>
              <a:rPr lang="en-US" dirty="0" smtClean="0">
                <a:solidFill>
                  <a:schemeClr val="bg1"/>
                </a:solidFill>
                <a:latin typeface="Lato Light" charset="0"/>
                <a:ea typeface="Lato Light" charset="0"/>
                <a:cs typeface="Lato Light" charset="0"/>
              </a:rPr>
              <a:t>specify</a:t>
            </a:r>
            <a:endParaRPr lang="en-US" dirty="0">
              <a:solidFill>
                <a:schemeClr val="bg1"/>
              </a:solidFill>
              <a:latin typeface="Lato Light" charset="0"/>
              <a:ea typeface="Lato Light" charset="0"/>
              <a:cs typeface="Lato Light" charset="0"/>
            </a:endParaRPr>
          </a:p>
        </p:txBody>
      </p:sp>
      <p:sp>
        <p:nvSpPr>
          <p:cNvPr id="28" name="Rectangle 27"/>
          <p:cNvSpPr>
            <a:spLocks/>
          </p:cNvSpPr>
          <p:nvPr/>
        </p:nvSpPr>
        <p:spPr bwMode="auto">
          <a:xfrm>
            <a:off x="9029556" y="3690749"/>
            <a:ext cx="1854675" cy="987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lnSpc>
                <a:spcPts val="7740"/>
              </a:lnSpc>
            </a:pPr>
            <a:r>
              <a:rPr lang="en-US" b="1" dirty="0" smtClean="0">
                <a:solidFill>
                  <a:schemeClr val="bg1"/>
                </a:solidFill>
                <a:latin typeface="Lato Black" charset="0"/>
                <a:ea typeface="Lato Black" charset="0"/>
                <a:cs typeface="Lato Black" charset="0"/>
                <a:sym typeface="Bebas Neue" charset="0"/>
              </a:rPr>
              <a:t>TITLE 01</a:t>
            </a:r>
            <a:endParaRPr lang="en-US" b="1" dirty="0">
              <a:solidFill>
                <a:schemeClr val="bg1"/>
              </a:solidFill>
              <a:latin typeface="Lato Black" charset="0"/>
              <a:ea typeface="Lato Black" charset="0"/>
              <a:cs typeface="Lato Black" charset="0"/>
              <a:sym typeface="Bebas Neue" charset="0"/>
            </a:endParaRPr>
          </a:p>
        </p:txBody>
      </p:sp>
      <p:sp>
        <p:nvSpPr>
          <p:cNvPr id="29" name="Subtitle 2"/>
          <p:cNvSpPr txBox="1">
            <a:spLocks/>
          </p:cNvSpPr>
          <p:nvPr/>
        </p:nvSpPr>
        <p:spPr>
          <a:xfrm>
            <a:off x="3417087" y="8322281"/>
            <a:ext cx="7100671" cy="114294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3640"/>
              </a:lnSpc>
            </a:pPr>
            <a:r>
              <a:rPr lang="en-US" dirty="0">
                <a:solidFill>
                  <a:schemeClr val="bg1"/>
                </a:solidFill>
                <a:latin typeface="Lato Light" charset="0"/>
                <a:ea typeface="Lato Light" charset="0"/>
                <a:cs typeface="Lato Light" charset="0"/>
              </a:rPr>
              <a:t>Frequently, your initial font choice is taken out of your hands; companies often </a:t>
            </a:r>
            <a:r>
              <a:rPr lang="en-US" dirty="0" smtClean="0">
                <a:solidFill>
                  <a:schemeClr val="bg1"/>
                </a:solidFill>
                <a:latin typeface="Lato Light" charset="0"/>
                <a:ea typeface="Lato Light" charset="0"/>
                <a:cs typeface="Lato Light" charset="0"/>
              </a:rPr>
              <a:t>specify</a:t>
            </a:r>
            <a:endParaRPr lang="en-US" dirty="0">
              <a:solidFill>
                <a:schemeClr val="bg1"/>
              </a:solidFill>
              <a:latin typeface="Lato Light" charset="0"/>
              <a:ea typeface="Lato Light" charset="0"/>
              <a:cs typeface="Lato Light" charset="0"/>
            </a:endParaRPr>
          </a:p>
        </p:txBody>
      </p:sp>
      <p:sp>
        <p:nvSpPr>
          <p:cNvPr id="30" name="Rectangle 29"/>
          <p:cNvSpPr>
            <a:spLocks/>
          </p:cNvSpPr>
          <p:nvPr/>
        </p:nvSpPr>
        <p:spPr bwMode="auto">
          <a:xfrm>
            <a:off x="8516581" y="7570665"/>
            <a:ext cx="1854675" cy="987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lnSpc>
                <a:spcPts val="7740"/>
              </a:lnSpc>
            </a:pPr>
            <a:r>
              <a:rPr lang="en-US" b="1" dirty="0" smtClean="0">
                <a:solidFill>
                  <a:schemeClr val="bg1"/>
                </a:solidFill>
                <a:latin typeface="Lato Black" charset="0"/>
                <a:ea typeface="Lato Black" charset="0"/>
                <a:cs typeface="Lato Black" charset="0"/>
                <a:sym typeface="Bebas Neue" charset="0"/>
              </a:rPr>
              <a:t>TITLE 03</a:t>
            </a:r>
            <a:endParaRPr lang="en-US" b="1" dirty="0">
              <a:solidFill>
                <a:schemeClr val="bg1"/>
              </a:solidFill>
              <a:latin typeface="Lato Black" charset="0"/>
              <a:ea typeface="Lato Black" charset="0"/>
              <a:cs typeface="Lato Black" charset="0"/>
              <a:sym typeface="Bebas Neue" charset="0"/>
            </a:endParaRPr>
          </a:p>
        </p:txBody>
      </p:sp>
      <p:sp>
        <p:nvSpPr>
          <p:cNvPr id="31" name="Subtitle 2"/>
          <p:cNvSpPr txBox="1">
            <a:spLocks/>
          </p:cNvSpPr>
          <p:nvPr/>
        </p:nvSpPr>
        <p:spPr>
          <a:xfrm>
            <a:off x="4664997" y="10278949"/>
            <a:ext cx="7100671" cy="114294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3640"/>
              </a:lnSpc>
            </a:pPr>
            <a:r>
              <a:rPr lang="en-US" dirty="0">
                <a:solidFill>
                  <a:schemeClr val="bg1"/>
                </a:solidFill>
                <a:latin typeface="Lato Light" charset="0"/>
                <a:ea typeface="Lato Light" charset="0"/>
                <a:cs typeface="Lato Light" charset="0"/>
              </a:rPr>
              <a:t>Frequently, your initial font choice is taken out of your hands; companies often </a:t>
            </a:r>
            <a:r>
              <a:rPr lang="en-US" dirty="0" smtClean="0">
                <a:solidFill>
                  <a:schemeClr val="bg1"/>
                </a:solidFill>
                <a:latin typeface="Lato Light" charset="0"/>
                <a:ea typeface="Lato Light" charset="0"/>
                <a:cs typeface="Lato Light" charset="0"/>
              </a:rPr>
              <a:t>specify</a:t>
            </a:r>
            <a:endParaRPr lang="en-US" dirty="0">
              <a:solidFill>
                <a:schemeClr val="bg1"/>
              </a:solidFill>
              <a:latin typeface="Lato Light" charset="0"/>
              <a:ea typeface="Lato Light" charset="0"/>
              <a:cs typeface="Lato Light" charset="0"/>
            </a:endParaRPr>
          </a:p>
        </p:txBody>
      </p:sp>
      <p:sp>
        <p:nvSpPr>
          <p:cNvPr id="32" name="Rectangle 31"/>
          <p:cNvSpPr>
            <a:spLocks/>
          </p:cNvSpPr>
          <p:nvPr/>
        </p:nvSpPr>
        <p:spPr bwMode="auto">
          <a:xfrm>
            <a:off x="9764491" y="9527333"/>
            <a:ext cx="1854675" cy="987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lnSpc>
                <a:spcPts val="7740"/>
              </a:lnSpc>
            </a:pPr>
            <a:r>
              <a:rPr lang="en-US" b="1" dirty="0" smtClean="0">
                <a:solidFill>
                  <a:schemeClr val="bg1"/>
                </a:solidFill>
                <a:latin typeface="Lato Black" charset="0"/>
                <a:ea typeface="Lato Black" charset="0"/>
                <a:cs typeface="Lato Black" charset="0"/>
                <a:sym typeface="Bebas Neue" charset="0"/>
              </a:rPr>
              <a:t>TITLE 04</a:t>
            </a:r>
            <a:endParaRPr lang="en-US" b="1" dirty="0">
              <a:solidFill>
                <a:schemeClr val="bg1"/>
              </a:solidFill>
              <a:latin typeface="Lato Black" charset="0"/>
              <a:ea typeface="Lato Black" charset="0"/>
              <a:cs typeface="Lato Black" charset="0"/>
              <a:sym typeface="Bebas Neue" charset="0"/>
            </a:endParaRPr>
          </a:p>
        </p:txBody>
      </p:sp>
      <p:sp>
        <p:nvSpPr>
          <p:cNvPr id="2" name="Oval 1"/>
          <p:cNvSpPr/>
          <p:nvPr/>
        </p:nvSpPr>
        <p:spPr>
          <a:xfrm>
            <a:off x="382184" y="5631820"/>
            <a:ext cx="1603732" cy="16037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609323" y="5873647"/>
            <a:ext cx="1149453" cy="1149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382184" y="7977554"/>
            <a:ext cx="1603732" cy="16037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609323" y="8219381"/>
            <a:ext cx="1149453" cy="1149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82184" y="10314827"/>
            <a:ext cx="1603732" cy="16037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609323" y="10556654"/>
            <a:ext cx="1149453" cy="1149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382184" y="3432407"/>
            <a:ext cx="1603732" cy="16037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609323" y="3674234"/>
            <a:ext cx="1149453" cy="1149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Subtitle 2"/>
          <p:cNvSpPr txBox="1">
            <a:spLocks/>
          </p:cNvSpPr>
          <p:nvPr/>
        </p:nvSpPr>
        <p:spPr>
          <a:xfrm>
            <a:off x="16569157" y="5714733"/>
            <a:ext cx="4730154" cy="432330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r">
              <a:lnSpc>
                <a:spcPts val="4040"/>
              </a:lnSpc>
            </a:pPr>
            <a:r>
              <a:rPr lang="en-US" dirty="0">
                <a:latin typeface="Lato Light" charset="0"/>
                <a:ea typeface="Lato Light" charset="0"/>
                <a:cs typeface="Lato Light" charset="0"/>
              </a:rPr>
              <a:t>Over the course of the last decade, however, we seem to have reached a general agreement that creativity involves the production of novel, useful products words, the production of something original and worthwhile</a:t>
            </a:r>
            <a:r>
              <a:rPr lang="en-US" dirty="0" smtClean="0">
                <a:latin typeface="Lato Light" charset="0"/>
                <a:ea typeface="Lato Light" charset="0"/>
                <a:cs typeface="Lato Light" charset="0"/>
              </a:rPr>
              <a:t>..</a:t>
            </a:r>
            <a:endParaRPr lang="en-US" dirty="0">
              <a:latin typeface="Lato Light" charset="0"/>
              <a:ea typeface="Lato Light" charset="0"/>
              <a:cs typeface="Lato Light" charset="0"/>
            </a:endParaRPr>
          </a:p>
        </p:txBody>
      </p:sp>
      <p:sp>
        <p:nvSpPr>
          <p:cNvPr id="55" name="Rectangle 54"/>
          <p:cNvSpPr>
            <a:spLocks/>
          </p:cNvSpPr>
          <p:nvPr/>
        </p:nvSpPr>
        <p:spPr bwMode="auto">
          <a:xfrm>
            <a:off x="18865183" y="4879376"/>
            <a:ext cx="2224969" cy="987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r" defTabSz="4572000">
              <a:lnSpc>
                <a:spcPts val="7740"/>
              </a:lnSpc>
            </a:pPr>
            <a:r>
              <a:rPr lang="en-US" b="1" smtClean="0">
                <a:solidFill>
                  <a:schemeClr val="tx2"/>
                </a:solidFill>
                <a:latin typeface="Lato Black" charset="0"/>
                <a:ea typeface="Lato Black" charset="0"/>
                <a:cs typeface="Lato Black" charset="0"/>
                <a:sym typeface="Bebas Neue" charset="0"/>
              </a:rPr>
              <a:t>ANALYSIS</a:t>
            </a:r>
            <a:endParaRPr lang="en-US" b="1" dirty="0">
              <a:solidFill>
                <a:schemeClr val="tx2"/>
              </a:solidFill>
              <a:latin typeface="Lato Black" charset="0"/>
              <a:ea typeface="Lato Black" charset="0"/>
              <a:cs typeface="Lato Black" charset="0"/>
              <a:sym typeface="Bebas Neue" charset="0"/>
            </a:endParaRPr>
          </a:p>
        </p:txBody>
      </p:sp>
      <p:sp>
        <p:nvSpPr>
          <p:cNvPr id="56" name="Rectangle 55"/>
          <p:cNvSpPr>
            <a:spLocks/>
          </p:cNvSpPr>
          <p:nvPr/>
        </p:nvSpPr>
        <p:spPr bwMode="auto">
          <a:xfrm>
            <a:off x="809612" y="5914053"/>
            <a:ext cx="743794" cy="987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4572000">
              <a:lnSpc>
                <a:spcPts val="7740"/>
              </a:lnSpc>
            </a:pPr>
            <a:r>
              <a:rPr lang="en-US" sz="5000" b="1" dirty="0" smtClean="0">
                <a:solidFill>
                  <a:schemeClr val="bg1"/>
                </a:solidFill>
                <a:latin typeface="Lato" charset="0"/>
                <a:ea typeface="Lato" charset="0"/>
                <a:cs typeface="Lato" charset="0"/>
                <a:sym typeface="Bebas Neue" charset="0"/>
              </a:rPr>
              <a:t>02</a:t>
            </a:r>
            <a:endParaRPr lang="en-US" sz="5000" b="1" dirty="0">
              <a:solidFill>
                <a:schemeClr val="bg1"/>
              </a:solidFill>
              <a:latin typeface="Lato" charset="0"/>
              <a:ea typeface="Lato" charset="0"/>
              <a:cs typeface="Lato" charset="0"/>
              <a:sym typeface="Bebas Neue" charset="0"/>
            </a:endParaRPr>
          </a:p>
        </p:txBody>
      </p:sp>
      <p:sp>
        <p:nvSpPr>
          <p:cNvPr id="57" name="Rectangle 56"/>
          <p:cNvSpPr>
            <a:spLocks/>
          </p:cNvSpPr>
          <p:nvPr/>
        </p:nvSpPr>
        <p:spPr bwMode="auto">
          <a:xfrm>
            <a:off x="809612" y="8259787"/>
            <a:ext cx="743794" cy="987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4572000">
              <a:lnSpc>
                <a:spcPts val="7740"/>
              </a:lnSpc>
            </a:pPr>
            <a:r>
              <a:rPr lang="en-US" sz="5000" b="1" dirty="0" smtClean="0">
                <a:solidFill>
                  <a:schemeClr val="bg1"/>
                </a:solidFill>
                <a:latin typeface="Lato" charset="0"/>
                <a:ea typeface="Lato" charset="0"/>
                <a:cs typeface="Lato" charset="0"/>
                <a:sym typeface="Bebas Neue" charset="0"/>
              </a:rPr>
              <a:t>03</a:t>
            </a:r>
            <a:endParaRPr lang="en-US" sz="5000" b="1" dirty="0">
              <a:solidFill>
                <a:schemeClr val="bg1"/>
              </a:solidFill>
              <a:latin typeface="Lato" charset="0"/>
              <a:ea typeface="Lato" charset="0"/>
              <a:cs typeface="Lato" charset="0"/>
              <a:sym typeface="Bebas Neue" charset="0"/>
            </a:endParaRPr>
          </a:p>
        </p:txBody>
      </p:sp>
      <p:sp>
        <p:nvSpPr>
          <p:cNvPr id="58" name="Rectangle 57"/>
          <p:cNvSpPr>
            <a:spLocks/>
          </p:cNvSpPr>
          <p:nvPr/>
        </p:nvSpPr>
        <p:spPr bwMode="auto">
          <a:xfrm>
            <a:off x="809612" y="10597060"/>
            <a:ext cx="743794" cy="987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4572000">
              <a:lnSpc>
                <a:spcPts val="7740"/>
              </a:lnSpc>
            </a:pPr>
            <a:r>
              <a:rPr lang="en-US" sz="5000" b="1" dirty="0" smtClean="0">
                <a:solidFill>
                  <a:schemeClr val="bg1"/>
                </a:solidFill>
                <a:latin typeface="Lato" charset="0"/>
                <a:ea typeface="Lato" charset="0"/>
                <a:cs typeface="Lato" charset="0"/>
                <a:sym typeface="Bebas Neue" charset="0"/>
              </a:rPr>
              <a:t>04</a:t>
            </a:r>
            <a:endParaRPr lang="en-US" sz="5000" b="1" dirty="0">
              <a:solidFill>
                <a:schemeClr val="bg1"/>
              </a:solidFill>
              <a:latin typeface="Lato" charset="0"/>
              <a:ea typeface="Lato" charset="0"/>
              <a:cs typeface="Lato" charset="0"/>
              <a:sym typeface="Bebas Neue" charset="0"/>
            </a:endParaRPr>
          </a:p>
        </p:txBody>
      </p:sp>
      <p:sp>
        <p:nvSpPr>
          <p:cNvPr id="59" name="Rectangle 58"/>
          <p:cNvSpPr>
            <a:spLocks/>
          </p:cNvSpPr>
          <p:nvPr/>
        </p:nvSpPr>
        <p:spPr bwMode="auto">
          <a:xfrm>
            <a:off x="809612" y="3714640"/>
            <a:ext cx="743793" cy="987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none" lIns="0" tIns="0" rIns="0" bIns="0" anchor="ctr" anchorCtr="0">
            <a:spAutoFit/>
          </a:bodyPr>
          <a:lstStyle/>
          <a:p>
            <a:pPr algn="ctr" defTabSz="4572000">
              <a:lnSpc>
                <a:spcPts val="7740"/>
              </a:lnSpc>
            </a:pPr>
            <a:r>
              <a:rPr lang="en-US" sz="5000" b="1" dirty="0" smtClean="0">
                <a:solidFill>
                  <a:schemeClr val="bg1"/>
                </a:solidFill>
                <a:latin typeface="Lato" charset="0"/>
                <a:ea typeface="Lato" charset="0"/>
                <a:cs typeface="Lato" charset="0"/>
                <a:sym typeface="Bebas Neue" charset="0"/>
              </a:rPr>
              <a:t>01</a:t>
            </a:r>
            <a:endParaRPr lang="en-US" sz="5000" b="1" dirty="0">
              <a:solidFill>
                <a:schemeClr val="bg1"/>
              </a:solidFill>
              <a:latin typeface="Lato" charset="0"/>
              <a:ea typeface="Lato" charset="0"/>
              <a:cs typeface="Lato" charset="0"/>
              <a:sym typeface="Bebas Neue" charset="0"/>
            </a:endParaRPr>
          </a:p>
        </p:txBody>
      </p:sp>
      <p:sp>
        <p:nvSpPr>
          <p:cNvPr id="60" name="TextBox 59"/>
          <p:cNvSpPr txBox="1"/>
          <p:nvPr/>
        </p:nvSpPr>
        <p:spPr>
          <a:xfrm>
            <a:off x="7018207" y="661433"/>
            <a:ext cx="10341256" cy="1200310"/>
          </a:xfrm>
          <a:prstGeom prst="rect">
            <a:avLst/>
          </a:prstGeom>
          <a:noFill/>
        </p:spPr>
        <p:txBody>
          <a:bodyPr wrap="none" lIns="91422" tIns="45711" rIns="91422" bIns="45711" rtlCol="0">
            <a:spAutoFit/>
          </a:bodyPr>
          <a:lstStyle/>
          <a:p>
            <a:pPr algn="ctr"/>
            <a:r>
              <a:rPr lang="en-US" sz="7200" b="1" dirty="0" smtClean="0">
                <a:solidFill>
                  <a:schemeClr val="tx2"/>
                </a:solidFill>
                <a:latin typeface="Lato Heavy" charset="0"/>
                <a:ea typeface="Lato Heavy" charset="0"/>
                <a:cs typeface="Lato Heavy" charset="0"/>
              </a:rPr>
              <a:t>ARROW INFOGRAPHIC</a:t>
            </a:r>
            <a:endParaRPr lang="id-ID" sz="7200" b="1" dirty="0" smtClean="0">
              <a:solidFill>
                <a:schemeClr val="tx2"/>
              </a:solidFill>
              <a:latin typeface="Lato Heavy" charset="0"/>
              <a:ea typeface="Lato Heavy" charset="0"/>
              <a:cs typeface="Lato Heavy" charset="0"/>
            </a:endParaRPr>
          </a:p>
        </p:txBody>
      </p:sp>
      <p:sp>
        <p:nvSpPr>
          <p:cNvPr id="61" name="Subtitle 2"/>
          <p:cNvSpPr txBox="1">
            <a:spLocks/>
          </p:cNvSpPr>
          <p:nvPr/>
        </p:nvSpPr>
        <p:spPr>
          <a:xfrm>
            <a:off x="9654227" y="1695232"/>
            <a:ext cx="5110378" cy="736679"/>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spc="300" dirty="0" smtClean="0">
                <a:solidFill>
                  <a:schemeClr val="bg1">
                    <a:lumMod val="75000"/>
                  </a:schemeClr>
                </a:solidFill>
                <a:latin typeface="Lato" charset="0"/>
                <a:ea typeface="Lato" charset="0"/>
                <a:cs typeface="Lato" charset="0"/>
              </a:rPr>
              <a:t>YOUR </a:t>
            </a:r>
            <a:r>
              <a:rPr lang="en-US" sz="2800" spc="300" smtClean="0">
                <a:solidFill>
                  <a:schemeClr val="bg1">
                    <a:lumMod val="75000"/>
                  </a:schemeClr>
                </a:solidFill>
                <a:latin typeface="Lato" charset="0"/>
                <a:ea typeface="Lato" charset="0"/>
                <a:cs typeface="Lato" charset="0"/>
              </a:rPr>
              <a:t>GREAT SUBTITLE</a:t>
            </a:r>
            <a:endParaRPr lang="en-US" sz="2800" spc="300" dirty="0">
              <a:solidFill>
                <a:schemeClr val="bg1">
                  <a:lumMod val="75000"/>
                </a:schemeClr>
              </a:solidFill>
              <a:latin typeface="Lato" charset="0"/>
              <a:ea typeface="Lato" charset="0"/>
              <a:cs typeface="Lato" charset="0"/>
            </a:endParaRPr>
          </a:p>
        </p:txBody>
      </p:sp>
    </p:spTree>
    <p:extLst>
      <p:ext uri="{BB962C8B-B14F-4D97-AF65-F5344CB8AC3E}">
        <p14:creationId xmlns:p14="http://schemas.microsoft.com/office/powerpoint/2010/main" val="82591001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5619589" y="1153254"/>
            <a:ext cx="13138497" cy="11485177"/>
          </a:xfrm>
          <a:prstGeom prst="rect">
            <a:avLst/>
          </a:prstGeom>
          <a:noFill/>
        </p:spPr>
        <p:txBody>
          <a:bodyPr wrap="none" lIns="91422" tIns="45711" rIns="91422" bIns="45711" rtlCol="0">
            <a:spAutoFit/>
          </a:bodyPr>
          <a:lstStyle/>
          <a:p>
            <a:pPr algn="ctr"/>
            <a:r>
              <a:rPr lang="en-US" sz="8800" b="1" dirty="0" smtClean="0">
                <a:solidFill>
                  <a:schemeClr val="tx2"/>
                </a:solidFill>
                <a:latin typeface="Lato" charset="0"/>
                <a:ea typeface="Lato" charset="0"/>
                <a:cs typeface="Lato" charset="0"/>
              </a:rPr>
              <a:t>Do </a:t>
            </a:r>
            <a:r>
              <a:rPr lang="en-US" sz="8800" b="1" dirty="0" smtClean="0">
                <a:solidFill>
                  <a:schemeClr val="accent2"/>
                </a:solidFill>
                <a:latin typeface="Lato" charset="0"/>
                <a:ea typeface="Lato" charset="0"/>
                <a:cs typeface="Lato" charset="0"/>
              </a:rPr>
              <a:t>you</a:t>
            </a:r>
            <a:r>
              <a:rPr lang="en-US" sz="8800" b="1" dirty="0" smtClean="0">
                <a:solidFill>
                  <a:schemeClr val="tx2"/>
                </a:solidFill>
                <a:latin typeface="Lato" charset="0"/>
                <a:ea typeface="Lato" charset="0"/>
                <a:cs typeface="Lato" charset="0"/>
              </a:rPr>
              <a:t> </a:t>
            </a:r>
            <a:r>
              <a:rPr lang="en-US" sz="8800" b="1" dirty="0" smtClean="0">
                <a:solidFill>
                  <a:schemeClr val="accent5"/>
                </a:solidFill>
                <a:latin typeface="Lato" charset="0"/>
                <a:ea typeface="Lato" charset="0"/>
                <a:cs typeface="Lato" charset="0"/>
              </a:rPr>
              <a:t>want more</a:t>
            </a:r>
            <a:r>
              <a:rPr lang="en-US" sz="8800" b="1" dirty="0" smtClean="0">
                <a:solidFill>
                  <a:schemeClr val="tx2"/>
                </a:solidFill>
                <a:latin typeface="Lato" charset="0"/>
                <a:ea typeface="Lato" charset="0"/>
                <a:cs typeface="Lato" charset="0"/>
              </a:rPr>
              <a:t> </a:t>
            </a:r>
            <a:r>
              <a:rPr lang="en-US" sz="8800" b="1" dirty="0" smtClean="0">
                <a:solidFill>
                  <a:schemeClr val="accent1"/>
                </a:solidFill>
                <a:latin typeface="Lato" charset="0"/>
                <a:ea typeface="Lato" charset="0"/>
                <a:cs typeface="Lato" charset="0"/>
              </a:rPr>
              <a:t>slides?</a:t>
            </a:r>
            <a:endParaRPr lang="en-US" sz="8800" b="1" dirty="0">
              <a:solidFill>
                <a:schemeClr val="tx2"/>
              </a:solidFill>
              <a:latin typeface="Lato" charset="0"/>
              <a:ea typeface="Lato" charset="0"/>
              <a:cs typeface="Lato" charset="0"/>
            </a:endParaRPr>
          </a:p>
          <a:p>
            <a:pPr algn="ctr"/>
            <a:endParaRPr lang="en-US" sz="8800" b="1" dirty="0" smtClean="0">
              <a:solidFill>
                <a:schemeClr val="tx2"/>
              </a:solidFill>
              <a:latin typeface="Lato" charset="0"/>
              <a:ea typeface="Lato" charset="0"/>
              <a:cs typeface="Lato" charset="0"/>
            </a:endParaRPr>
          </a:p>
          <a:p>
            <a:pPr algn="ctr"/>
            <a:endParaRPr lang="en-US" sz="8800" b="1" dirty="0">
              <a:solidFill>
                <a:schemeClr val="tx2"/>
              </a:solidFill>
              <a:latin typeface="Lato" charset="0"/>
              <a:ea typeface="Lato" charset="0"/>
              <a:cs typeface="Lato" charset="0"/>
            </a:endParaRPr>
          </a:p>
          <a:p>
            <a:pPr algn="ctr"/>
            <a:endParaRPr lang="en-US" sz="8800" b="1" dirty="0" smtClean="0">
              <a:solidFill>
                <a:schemeClr val="tx2"/>
              </a:solidFill>
              <a:latin typeface="Lato" charset="0"/>
              <a:ea typeface="Lato" charset="0"/>
              <a:cs typeface="Lato" charset="0"/>
            </a:endParaRPr>
          </a:p>
          <a:p>
            <a:pPr algn="ctr"/>
            <a:endParaRPr lang="en-US" sz="5000" b="1" dirty="0">
              <a:solidFill>
                <a:schemeClr val="tx2"/>
              </a:solidFill>
              <a:latin typeface="Lato" charset="0"/>
              <a:ea typeface="Lato" charset="0"/>
              <a:cs typeface="Lato" charset="0"/>
            </a:endParaRPr>
          </a:p>
          <a:p>
            <a:pPr algn="ctr"/>
            <a:endParaRPr lang="en-US" sz="5000" b="1" dirty="0" smtClean="0">
              <a:solidFill>
                <a:schemeClr val="tx2"/>
              </a:solidFill>
              <a:latin typeface="Lato" charset="0"/>
              <a:ea typeface="Lato" charset="0"/>
              <a:cs typeface="Lato" charset="0"/>
            </a:endParaRPr>
          </a:p>
          <a:p>
            <a:pPr algn="ctr"/>
            <a:endParaRPr lang="en-US" sz="5000" b="1" dirty="0" smtClean="0">
              <a:solidFill>
                <a:schemeClr val="tx2"/>
              </a:solidFill>
              <a:latin typeface="Lato" charset="0"/>
              <a:ea typeface="Lato" charset="0"/>
              <a:cs typeface="Lato" charset="0"/>
            </a:endParaRPr>
          </a:p>
          <a:p>
            <a:pPr algn="ctr"/>
            <a:endParaRPr lang="en-US" sz="5000" b="1" dirty="0" smtClean="0">
              <a:solidFill>
                <a:schemeClr val="tx2"/>
              </a:solidFill>
              <a:latin typeface="Lato" charset="0"/>
              <a:ea typeface="Lato" charset="0"/>
              <a:cs typeface="Lato" charset="0"/>
            </a:endParaRPr>
          </a:p>
          <a:p>
            <a:pPr algn="ctr"/>
            <a:endParaRPr lang="en-US" sz="5000" b="1" dirty="0">
              <a:solidFill>
                <a:schemeClr val="tx2"/>
              </a:solidFill>
              <a:latin typeface="Lato" charset="0"/>
              <a:ea typeface="Lato" charset="0"/>
              <a:cs typeface="Lato" charset="0"/>
            </a:endParaRPr>
          </a:p>
          <a:p>
            <a:pPr algn="ctr"/>
            <a:endParaRPr lang="en-US" sz="5000" b="1" dirty="0">
              <a:solidFill>
                <a:schemeClr val="tx2"/>
              </a:solidFill>
              <a:latin typeface="Lato" charset="0"/>
              <a:ea typeface="Lato" charset="0"/>
              <a:cs typeface="Lato" charset="0"/>
            </a:endParaRPr>
          </a:p>
          <a:p>
            <a:pPr algn="ctr"/>
            <a:endParaRPr lang="en-US" sz="2000" b="1" dirty="0" smtClean="0">
              <a:solidFill>
                <a:schemeClr val="tx2"/>
              </a:solidFill>
              <a:latin typeface="Lato" charset="0"/>
              <a:ea typeface="Lato" charset="0"/>
              <a:cs typeface="Lato" charset="0"/>
            </a:endParaRPr>
          </a:p>
          <a:p>
            <a:pPr algn="ctr">
              <a:lnSpc>
                <a:spcPts val="4100"/>
              </a:lnSpc>
            </a:pPr>
            <a:r>
              <a:rPr lang="en-US" sz="3000" dirty="0" smtClean="0">
                <a:latin typeface="Lato" charset="0"/>
                <a:ea typeface="Lato" charset="0"/>
                <a:cs typeface="Lato" charset="0"/>
              </a:rPr>
              <a:t>Copy and paste this link in your internet browser</a:t>
            </a:r>
          </a:p>
          <a:p>
            <a:pPr algn="ctr">
              <a:lnSpc>
                <a:spcPts val="4100"/>
              </a:lnSpc>
            </a:pPr>
            <a:r>
              <a:rPr lang="en-US" sz="2500" dirty="0" smtClean="0">
                <a:solidFill>
                  <a:schemeClr val="tx2"/>
                </a:solidFill>
                <a:latin typeface="Lato" charset="0"/>
                <a:ea typeface="Lato" charset="0"/>
                <a:cs typeface="Lato" charset="0"/>
                <a:hlinkClick r:id="rId2"/>
              </a:rPr>
              <a:t>https://graphicriver.net/item/motagua-multipurpose-powerpoint-template/10348960</a:t>
            </a:r>
            <a:endParaRPr lang="en-US" sz="2500" dirty="0" smtClean="0">
              <a:solidFill>
                <a:schemeClr val="tx2"/>
              </a:solidFill>
              <a:latin typeface="Lato" charset="0"/>
              <a:ea typeface="Lato" charset="0"/>
              <a:cs typeface="Lato" charset="0"/>
            </a:endParaRPr>
          </a:p>
        </p:txBody>
      </p:sp>
      <p:sp>
        <p:nvSpPr>
          <p:cNvPr id="7" name="Shape 2847"/>
          <p:cNvSpPr/>
          <p:nvPr/>
        </p:nvSpPr>
        <p:spPr>
          <a:xfrm>
            <a:off x="11422526" y="9486723"/>
            <a:ext cx="1530700" cy="1530682"/>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6"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7673"/>
                </a:moveTo>
                <a:cubicBezTo>
                  <a:pt x="13610" y="17673"/>
                  <a:pt x="13488" y="17728"/>
                  <a:pt x="13398" y="17817"/>
                </a:cubicBezTo>
                <a:lnTo>
                  <a:pt x="11291" y="19924"/>
                </a:lnTo>
                <a:lnTo>
                  <a:pt x="11291" y="8346"/>
                </a:lnTo>
                <a:cubicBezTo>
                  <a:pt x="11291" y="8074"/>
                  <a:pt x="11071" y="7855"/>
                  <a:pt x="10800" y="7855"/>
                </a:cubicBezTo>
                <a:cubicBezTo>
                  <a:pt x="10529" y="7855"/>
                  <a:pt x="10309" y="8074"/>
                  <a:pt x="10309" y="8346"/>
                </a:cubicBezTo>
                <a:lnTo>
                  <a:pt x="10309" y="19924"/>
                </a:lnTo>
                <a:lnTo>
                  <a:pt x="8202" y="17817"/>
                </a:lnTo>
                <a:cubicBezTo>
                  <a:pt x="8113" y="17728"/>
                  <a:pt x="7990" y="17673"/>
                  <a:pt x="7855" y="17673"/>
                </a:cubicBezTo>
                <a:cubicBezTo>
                  <a:pt x="7583" y="17673"/>
                  <a:pt x="7364" y="17893"/>
                  <a:pt x="7364" y="18164"/>
                </a:cubicBezTo>
                <a:cubicBezTo>
                  <a:pt x="7364" y="18300"/>
                  <a:pt x="7419" y="18422"/>
                  <a:pt x="7507" y="18511"/>
                </a:cubicBezTo>
                <a:lnTo>
                  <a:pt x="10453" y="21456"/>
                </a:lnTo>
                <a:cubicBezTo>
                  <a:pt x="10542" y="21545"/>
                  <a:pt x="10664"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Lato" charset="0"/>
              <a:ea typeface="Lato" charset="0"/>
              <a:cs typeface="Lato" charset="0"/>
            </a:endParaRPr>
          </a:p>
        </p:txBody>
      </p:sp>
      <p:pic>
        <p:nvPicPr>
          <p:cNvPr id="2" name="Picture 1">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7353" y="3581608"/>
            <a:ext cx="12621046" cy="5347554"/>
          </a:xfrm>
          <a:prstGeom prst="rect">
            <a:avLst/>
          </a:prstGeom>
        </p:spPr>
      </p:pic>
    </p:spTree>
    <p:extLst>
      <p:ext uri="{BB962C8B-B14F-4D97-AF65-F5344CB8AC3E}">
        <p14:creationId xmlns:p14="http://schemas.microsoft.com/office/powerpoint/2010/main" val="212166858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Box 41"/>
          <p:cNvSpPr txBox="1"/>
          <p:nvPr/>
        </p:nvSpPr>
        <p:spPr>
          <a:xfrm>
            <a:off x="8016077" y="3070096"/>
            <a:ext cx="8345518" cy="1200310"/>
          </a:xfrm>
          <a:prstGeom prst="rect">
            <a:avLst/>
          </a:prstGeom>
          <a:noFill/>
        </p:spPr>
        <p:txBody>
          <a:bodyPr wrap="none" lIns="91422" tIns="45711" rIns="91422" bIns="45711" rtlCol="0">
            <a:spAutoFit/>
          </a:bodyPr>
          <a:lstStyle/>
          <a:p>
            <a:pPr algn="ctr"/>
            <a:r>
              <a:rPr lang="en-US" sz="7200" b="1" dirty="0" smtClean="0">
                <a:solidFill>
                  <a:schemeClr val="tx2"/>
                </a:solidFill>
                <a:latin typeface="Lato Heavy" charset="0"/>
                <a:ea typeface="Lato Heavy" charset="0"/>
                <a:cs typeface="Lato Heavy" charset="0"/>
              </a:rPr>
              <a:t>BEFORE TO START</a:t>
            </a:r>
            <a:endParaRPr lang="id-ID" sz="7200" b="1" dirty="0" smtClean="0">
              <a:solidFill>
                <a:schemeClr val="tx2"/>
              </a:solidFill>
              <a:latin typeface="Lato Heavy" charset="0"/>
              <a:ea typeface="Lato Heavy" charset="0"/>
              <a:cs typeface="Lato Heavy" charset="0"/>
            </a:endParaRPr>
          </a:p>
        </p:txBody>
      </p:sp>
      <p:sp>
        <p:nvSpPr>
          <p:cNvPr id="44" name="Subtitle 2"/>
          <p:cNvSpPr txBox="1">
            <a:spLocks/>
          </p:cNvSpPr>
          <p:nvPr/>
        </p:nvSpPr>
        <p:spPr>
          <a:xfrm>
            <a:off x="9922732" y="4103895"/>
            <a:ext cx="4573373" cy="736679"/>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spc="300" dirty="0" smtClean="0">
                <a:solidFill>
                  <a:schemeClr val="bg1">
                    <a:lumMod val="75000"/>
                  </a:schemeClr>
                </a:solidFill>
                <a:latin typeface="Lato" charset="0"/>
                <a:ea typeface="Lato" charset="0"/>
                <a:cs typeface="Lato" charset="0"/>
              </a:rPr>
              <a:t>INSTALL LATO FONT</a:t>
            </a:r>
            <a:endParaRPr lang="en-US" sz="2800" spc="300" dirty="0">
              <a:solidFill>
                <a:schemeClr val="bg1">
                  <a:lumMod val="75000"/>
                </a:schemeClr>
              </a:solidFill>
              <a:latin typeface="Lato" charset="0"/>
              <a:ea typeface="Lato" charset="0"/>
              <a:cs typeface="Lato" charset="0"/>
            </a:endParaRPr>
          </a:p>
        </p:txBody>
      </p:sp>
      <p:sp>
        <p:nvSpPr>
          <p:cNvPr id="20" name="Subtitle 2"/>
          <p:cNvSpPr txBox="1">
            <a:spLocks/>
          </p:cNvSpPr>
          <p:nvPr/>
        </p:nvSpPr>
        <p:spPr>
          <a:xfrm>
            <a:off x="5026443" y="8543614"/>
            <a:ext cx="14365949" cy="190622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smtClean="0">
                <a:solidFill>
                  <a:schemeClr val="tx1"/>
                </a:solidFill>
                <a:latin typeface="Lato Light" charset="0"/>
                <a:ea typeface="Lato Light" charset="0"/>
                <a:cs typeface="Lato Light" charset="0"/>
              </a:rPr>
              <a:t>You can download the font from here:</a:t>
            </a:r>
          </a:p>
          <a:p>
            <a:pPr>
              <a:lnSpc>
                <a:spcPts val="4040"/>
              </a:lnSpc>
            </a:pPr>
            <a:r>
              <a:rPr lang="en-US" dirty="0">
                <a:solidFill>
                  <a:schemeClr val="tx1"/>
                </a:solidFill>
                <a:latin typeface="Lato Light" charset="0"/>
                <a:ea typeface="Lato Light" charset="0"/>
                <a:cs typeface="Lato Light" charset="0"/>
                <a:hlinkClick r:id="rId2"/>
              </a:rPr>
              <a:t>https://</a:t>
            </a:r>
            <a:r>
              <a:rPr lang="en-US" dirty="0" err="1">
                <a:solidFill>
                  <a:schemeClr val="tx1"/>
                </a:solidFill>
                <a:latin typeface="Lato Light" charset="0"/>
                <a:ea typeface="Lato Light" charset="0"/>
                <a:cs typeface="Lato Light" charset="0"/>
                <a:hlinkClick r:id="rId2"/>
              </a:rPr>
              <a:t>www.fontsquirrel.com</a:t>
            </a:r>
            <a:r>
              <a:rPr lang="en-US" dirty="0">
                <a:solidFill>
                  <a:schemeClr val="tx1"/>
                </a:solidFill>
                <a:latin typeface="Lato Light" charset="0"/>
                <a:ea typeface="Lato Light" charset="0"/>
                <a:cs typeface="Lato Light" charset="0"/>
                <a:hlinkClick r:id="rId2"/>
              </a:rPr>
              <a:t>/fonts/</a:t>
            </a:r>
            <a:r>
              <a:rPr lang="en-US" dirty="0" err="1">
                <a:solidFill>
                  <a:schemeClr val="tx1"/>
                </a:solidFill>
                <a:latin typeface="Lato Light" charset="0"/>
                <a:ea typeface="Lato Light" charset="0"/>
                <a:cs typeface="Lato Light" charset="0"/>
                <a:hlinkClick r:id="rId2"/>
              </a:rPr>
              <a:t>lato</a:t>
            </a:r>
            <a:endParaRPr lang="en-US" dirty="0" smtClean="0">
              <a:solidFill>
                <a:schemeClr val="tx1"/>
              </a:solidFill>
              <a:latin typeface="Lato Light" charset="0"/>
              <a:ea typeface="Lato Light" charset="0"/>
              <a:cs typeface="Lato Light" charset="0"/>
            </a:endParaRPr>
          </a:p>
          <a:p>
            <a:pPr>
              <a:lnSpc>
                <a:spcPts val="4040"/>
              </a:lnSpc>
            </a:pPr>
            <a:endParaRPr lang="en-US" dirty="0">
              <a:solidFill>
                <a:schemeClr val="tx1"/>
              </a:solidFill>
              <a:latin typeface="Lato Light" charset="0"/>
              <a:ea typeface="Lato Light" charset="0"/>
              <a:cs typeface="Lato Light" charset="0"/>
            </a:endParaRPr>
          </a:p>
        </p:txBody>
      </p:sp>
      <p:sp>
        <p:nvSpPr>
          <p:cNvPr id="21" name="Shape 2847"/>
          <p:cNvSpPr/>
          <p:nvPr/>
        </p:nvSpPr>
        <p:spPr>
          <a:xfrm>
            <a:off x="11262732" y="5745420"/>
            <a:ext cx="1893370" cy="1893348"/>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6"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7673"/>
                </a:moveTo>
                <a:cubicBezTo>
                  <a:pt x="13610" y="17673"/>
                  <a:pt x="13488" y="17728"/>
                  <a:pt x="13398" y="17817"/>
                </a:cubicBezTo>
                <a:lnTo>
                  <a:pt x="11291" y="19924"/>
                </a:lnTo>
                <a:lnTo>
                  <a:pt x="11291" y="8346"/>
                </a:lnTo>
                <a:cubicBezTo>
                  <a:pt x="11291" y="8074"/>
                  <a:pt x="11071" y="7855"/>
                  <a:pt x="10800" y="7855"/>
                </a:cubicBezTo>
                <a:cubicBezTo>
                  <a:pt x="10529" y="7855"/>
                  <a:pt x="10309" y="8074"/>
                  <a:pt x="10309" y="8346"/>
                </a:cubicBezTo>
                <a:lnTo>
                  <a:pt x="10309" y="19924"/>
                </a:lnTo>
                <a:lnTo>
                  <a:pt x="8202" y="17817"/>
                </a:lnTo>
                <a:cubicBezTo>
                  <a:pt x="8113" y="17728"/>
                  <a:pt x="7990" y="17673"/>
                  <a:pt x="7855" y="17673"/>
                </a:cubicBezTo>
                <a:cubicBezTo>
                  <a:pt x="7583" y="17673"/>
                  <a:pt x="7364" y="17893"/>
                  <a:pt x="7364" y="18164"/>
                </a:cubicBezTo>
                <a:cubicBezTo>
                  <a:pt x="7364" y="18300"/>
                  <a:pt x="7419" y="18422"/>
                  <a:pt x="7507" y="18511"/>
                </a:cubicBezTo>
                <a:lnTo>
                  <a:pt x="10453" y="21456"/>
                </a:lnTo>
                <a:cubicBezTo>
                  <a:pt x="10542" y="21545"/>
                  <a:pt x="10664"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Lato" charset="0"/>
              <a:ea typeface="Lato" charset="0"/>
              <a:cs typeface="Lato" charset="0"/>
            </a:endParaRPr>
          </a:p>
        </p:txBody>
      </p:sp>
    </p:spTree>
    <p:extLst>
      <p:ext uri="{BB962C8B-B14F-4D97-AF65-F5344CB8AC3E}">
        <p14:creationId xmlns:p14="http://schemas.microsoft.com/office/powerpoint/2010/main" val="132862424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4968770" y="2692122"/>
            <a:ext cx="14440135" cy="8571559"/>
          </a:xfrm>
          <a:prstGeom prst="rect">
            <a:avLst/>
          </a:prstGeom>
          <a:noFill/>
        </p:spPr>
        <p:txBody>
          <a:bodyPr wrap="none" lIns="91422" tIns="45711" rIns="91422" bIns="45711" rtlCol="0">
            <a:spAutoFit/>
          </a:bodyPr>
          <a:lstStyle/>
          <a:p>
            <a:pPr algn="ctr"/>
            <a:r>
              <a:rPr lang="en-US" sz="8800" b="1" dirty="0" smtClean="0">
                <a:solidFill>
                  <a:schemeClr val="tx2"/>
                </a:solidFill>
                <a:latin typeface="Lato" charset="0"/>
                <a:ea typeface="Lato" charset="0"/>
                <a:cs typeface="Lato" charset="0"/>
              </a:rPr>
              <a:t>Do </a:t>
            </a:r>
            <a:r>
              <a:rPr lang="en-US" sz="8800" b="1" dirty="0" smtClean="0">
                <a:solidFill>
                  <a:schemeClr val="accent2"/>
                </a:solidFill>
                <a:latin typeface="Lato" charset="0"/>
                <a:ea typeface="Lato" charset="0"/>
                <a:cs typeface="Lato" charset="0"/>
              </a:rPr>
              <a:t>you</a:t>
            </a:r>
            <a:r>
              <a:rPr lang="en-US" sz="8800" b="1" dirty="0" smtClean="0">
                <a:solidFill>
                  <a:schemeClr val="tx2"/>
                </a:solidFill>
                <a:latin typeface="Lato" charset="0"/>
                <a:ea typeface="Lato" charset="0"/>
                <a:cs typeface="Lato" charset="0"/>
              </a:rPr>
              <a:t> </a:t>
            </a:r>
            <a:r>
              <a:rPr lang="en-US" sz="8800" b="1" dirty="0" smtClean="0">
                <a:solidFill>
                  <a:schemeClr val="accent5"/>
                </a:solidFill>
                <a:latin typeface="Lato" charset="0"/>
                <a:ea typeface="Lato" charset="0"/>
                <a:cs typeface="Lato" charset="0"/>
              </a:rPr>
              <a:t>want more</a:t>
            </a:r>
            <a:r>
              <a:rPr lang="en-US" sz="8800" b="1" dirty="0" smtClean="0">
                <a:solidFill>
                  <a:schemeClr val="tx2"/>
                </a:solidFill>
                <a:latin typeface="Lato" charset="0"/>
                <a:ea typeface="Lato" charset="0"/>
                <a:cs typeface="Lato" charset="0"/>
              </a:rPr>
              <a:t> </a:t>
            </a:r>
            <a:r>
              <a:rPr lang="en-US" sz="8800" b="1" dirty="0" smtClean="0">
                <a:solidFill>
                  <a:schemeClr val="accent1"/>
                </a:solidFill>
                <a:latin typeface="Lato" charset="0"/>
                <a:ea typeface="Lato" charset="0"/>
                <a:cs typeface="Lato" charset="0"/>
              </a:rPr>
              <a:t>slides</a:t>
            </a:r>
            <a:r>
              <a:rPr lang="en-US" sz="8800" b="1" dirty="0" smtClean="0">
                <a:solidFill>
                  <a:schemeClr val="tx2"/>
                </a:solidFill>
                <a:latin typeface="Lato" charset="0"/>
                <a:ea typeface="Lato" charset="0"/>
                <a:cs typeface="Lato" charset="0"/>
              </a:rPr>
              <a:t>?</a:t>
            </a:r>
          </a:p>
          <a:p>
            <a:pPr algn="ctr"/>
            <a:endParaRPr lang="en-US" sz="8800" b="1" dirty="0" smtClean="0">
              <a:solidFill>
                <a:schemeClr val="tx2"/>
              </a:solidFill>
              <a:latin typeface="Lato" charset="0"/>
              <a:ea typeface="Lato" charset="0"/>
              <a:cs typeface="Lato" charset="0"/>
            </a:endParaRPr>
          </a:p>
          <a:p>
            <a:pPr algn="ctr"/>
            <a:r>
              <a:rPr lang="en-US" sz="5000" b="1" dirty="0" smtClean="0">
                <a:solidFill>
                  <a:schemeClr val="tx2"/>
                </a:solidFill>
                <a:latin typeface="Lato" charset="0"/>
                <a:ea typeface="Lato" charset="0"/>
                <a:cs typeface="Lato" charset="0"/>
              </a:rPr>
              <a:t>Download the best selling presentation template</a:t>
            </a:r>
          </a:p>
          <a:p>
            <a:pPr algn="ctr"/>
            <a:r>
              <a:rPr lang="en-US" sz="5000" b="1" dirty="0" smtClean="0">
                <a:solidFill>
                  <a:schemeClr val="tx2"/>
                </a:solidFill>
                <a:latin typeface="Lato" charset="0"/>
                <a:ea typeface="Lato" charset="0"/>
                <a:cs typeface="Lato" charset="0"/>
              </a:rPr>
              <a:t>Includes 600 unique slides for only $15</a:t>
            </a:r>
          </a:p>
          <a:p>
            <a:pPr algn="ctr"/>
            <a:endParaRPr lang="en-US" sz="5000" b="1" dirty="0">
              <a:solidFill>
                <a:schemeClr val="tx2"/>
              </a:solidFill>
              <a:latin typeface="Lato" charset="0"/>
              <a:ea typeface="Lato" charset="0"/>
              <a:cs typeface="Lato" charset="0"/>
            </a:endParaRPr>
          </a:p>
          <a:p>
            <a:pPr algn="ctr"/>
            <a:endParaRPr lang="en-US" sz="5000" b="1" dirty="0" smtClean="0">
              <a:solidFill>
                <a:schemeClr val="tx2"/>
              </a:solidFill>
              <a:latin typeface="Lato" charset="0"/>
              <a:ea typeface="Lato" charset="0"/>
              <a:cs typeface="Lato" charset="0"/>
            </a:endParaRPr>
          </a:p>
          <a:p>
            <a:pPr algn="ctr"/>
            <a:endParaRPr lang="en-US" sz="5000" b="1" dirty="0" smtClean="0">
              <a:solidFill>
                <a:schemeClr val="tx2"/>
              </a:solidFill>
              <a:latin typeface="Lato" charset="0"/>
              <a:ea typeface="Lato" charset="0"/>
              <a:cs typeface="Lato" charset="0"/>
            </a:endParaRPr>
          </a:p>
          <a:p>
            <a:pPr algn="ctr"/>
            <a:endParaRPr lang="en-US" sz="5000" b="1" dirty="0" smtClean="0">
              <a:solidFill>
                <a:schemeClr val="tx2"/>
              </a:solidFill>
              <a:latin typeface="Lato" charset="0"/>
              <a:ea typeface="Lato" charset="0"/>
              <a:cs typeface="Lato" charset="0"/>
            </a:endParaRPr>
          </a:p>
          <a:p>
            <a:pPr algn="ctr">
              <a:lnSpc>
                <a:spcPts val="4100"/>
              </a:lnSpc>
            </a:pPr>
            <a:r>
              <a:rPr lang="en-US" sz="3000" dirty="0" smtClean="0">
                <a:latin typeface="Lato" charset="0"/>
                <a:ea typeface="Lato" charset="0"/>
                <a:cs typeface="Lato" charset="0"/>
              </a:rPr>
              <a:t>Copy and paste this link in your internet browser</a:t>
            </a:r>
          </a:p>
          <a:p>
            <a:pPr algn="ctr">
              <a:lnSpc>
                <a:spcPts val="4100"/>
              </a:lnSpc>
            </a:pPr>
            <a:r>
              <a:rPr lang="en-US" sz="2500" dirty="0" smtClean="0">
                <a:solidFill>
                  <a:schemeClr val="tx2"/>
                </a:solidFill>
                <a:latin typeface="Lato" charset="0"/>
                <a:ea typeface="Lato" charset="0"/>
                <a:cs typeface="Lato" charset="0"/>
                <a:hlinkClick r:id="rId2"/>
              </a:rPr>
              <a:t>https://graphicriver.net/item/motagua-multipurpose-powerpoint-template/10348960</a:t>
            </a:r>
            <a:endParaRPr lang="en-US" sz="2500" dirty="0" smtClean="0">
              <a:solidFill>
                <a:schemeClr val="tx2"/>
              </a:solidFill>
              <a:latin typeface="Lato" charset="0"/>
              <a:ea typeface="Lato" charset="0"/>
              <a:cs typeface="Lato" charset="0"/>
            </a:endParaRPr>
          </a:p>
        </p:txBody>
      </p:sp>
      <p:sp>
        <p:nvSpPr>
          <p:cNvPr id="7" name="Shape 2847"/>
          <p:cNvSpPr/>
          <p:nvPr/>
        </p:nvSpPr>
        <p:spPr>
          <a:xfrm>
            <a:off x="11444067" y="7814040"/>
            <a:ext cx="1530700" cy="1530682"/>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6"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7673"/>
                </a:moveTo>
                <a:cubicBezTo>
                  <a:pt x="13610" y="17673"/>
                  <a:pt x="13488" y="17728"/>
                  <a:pt x="13398" y="17817"/>
                </a:cubicBezTo>
                <a:lnTo>
                  <a:pt x="11291" y="19924"/>
                </a:lnTo>
                <a:lnTo>
                  <a:pt x="11291" y="8346"/>
                </a:lnTo>
                <a:cubicBezTo>
                  <a:pt x="11291" y="8074"/>
                  <a:pt x="11071" y="7855"/>
                  <a:pt x="10800" y="7855"/>
                </a:cubicBezTo>
                <a:cubicBezTo>
                  <a:pt x="10529" y="7855"/>
                  <a:pt x="10309" y="8074"/>
                  <a:pt x="10309" y="8346"/>
                </a:cubicBezTo>
                <a:lnTo>
                  <a:pt x="10309" y="19924"/>
                </a:lnTo>
                <a:lnTo>
                  <a:pt x="8202" y="17817"/>
                </a:lnTo>
                <a:cubicBezTo>
                  <a:pt x="8113" y="17728"/>
                  <a:pt x="7990" y="17673"/>
                  <a:pt x="7855" y="17673"/>
                </a:cubicBezTo>
                <a:cubicBezTo>
                  <a:pt x="7583" y="17673"/>
                  <a:pt x="7364" y="17893"/>
                  <a:pt x="7364" y="18164"/>
                </a:cubicBezTo>
                <a:cubicBezTo>
                  <a:pt x="7364" y="18300"/>
                  <a:pt x="7419" y="18422"/>
                  <a:pt x="7507" y="18511"/>
                </a:cubicBezTo>
                <a:lnTo>
                  <a:pt x="10453" y="21456"/>
                </a:lnTo>
                <a:cubicBezTo>
                  <a:pt x="10542" y="21545"/>
                  <a:pt x="10664"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latin typeface="Lato" charset="0"/>
              <a:ea typeface="Lato" charset="0"/>
              <a:cs typeface="Lato" charset="0"/>
            </a:endParaRPr>
          </a:p>
        </p:txBody>
      </p:sp>
    </p:spTree>
    <p:extLst>
      <p:ext uri="{BB962C8B-B14F-4D97-AF65-F5344CB8AC3E}">
        <p14:creationId xmlns:p14="http://schemas.microsoft.com/office/powerpoint/2010/main" val="65264017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exagon 4"/>
          <p:cNvSpPr/>
          <p:nvPr/>
        </p:nvSpPr>
        <p:spPr>
          <a:xfrm rot="5400000">
            <a:off x="1920240" y="3676928"/>
            <a:ext cx="5235428" cy="4513302"/>
          </a:xfrm>
          <a:prstGeom prst="hexag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2808852" y="9067723"/>
            <a:ext cx="3508974" cy="692936"/>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3472464" y="9167434"/>
            <a:ext cx="2175596"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KIM WHITE</a:t>
            </a:r>
            <a:endParaRPr lang="en-US" sz="2800" b="1" dirty="0">
              <a:solidFill>
                <a:schemeClr val="tx2"/>
              </a:solidFill>
              <a:latin typeface="Lato Black" charset="0"/>
              <a:ea typeface="Lato Black" charset="0"/>
              <a:cs typeface="Lato Black" charset="0"/>
            </a:endParaRPr>
          </a:p>
        </p:txBody>
      </p:sp>
      <p:sp>
        <p:nvSpPr>
          <p:cNvPr id="13" name="TextBox 12"/>
          <p:cNvSpPr txBox="1"/>
          <p:nvPr/>
        </p:nvSpPr>
        <p:spPr>
          <a:xfrm>
            <a:off x="8226419" y="4341777"/>
            <a:ext cx="10788467" cy="1384995"/>
          </a:xfrm>
          <a:prstGeom prst="rect">
            <a:avLst/>
          </a:prstGeom>
          <a:noFill/>
        </p:spPr>
        <p:txBody>
          <a:bodyPr wrap="none" rtlCol="0">
            <a:spAutoFit/>
          </a:bodyPr>
          <a:lstStyle/>
          <a:p>
            <a:r>
              <a:rPr lang="en-US" sz="8400" b="1" dirty="0" smtClean="0">
                <a:solidFill>
                  <a:schemeClr val="tx2"/>
                </a:solidFill>
                <a:latin typeface="Lato Black" charset="0"/>
                <a:ea typeface="Lato Black" charset="0"/>
                <a:cs typeface="Lato Black" charset="0"/>
              </a:rPr>
              <a:t>WELCOME MESSAGE</a:t>
            </a:r>
            <a:endParaRPr lang="en-US" sz="8400" b="1" dirty="0">
              <a:solidFill>
                <a:schemeClr val="tx2"/>
              </a:solidFill>
              <a:latin typeface="Lato Black" charset="0"/>
              <a:ea typeface="Lato Black" charset="0"/>
              <a:cs typeface="Lato Black" charset="0"/>
            </a:endParaRPr>
          </a:p>
        </p:txBody>
      </p:sp>
      <p:sp>
        <p:nvSpPr>
          <p:cNvPr id="14" name="TextBox 13"/>
          <p:cNvSpPr txBox="1"/>
          <p:nvPr/>
        </p:nvSpPr>
        <p:spPr>
          <a:xfrm>
            <a:off x="8293323" y="5708584"/>
            <a:ext cx="3191899" cy="430887"/>
          </a:xfrm>
          <a:prstGeom prst="rect">
            <a:avLst/>
          </a:prstGeom>
          <a:noFill/>
        </p:spPr>
        <p:txBody>
          <a:bodyPr wrap="none" rtlCol="0" anchor="ctr" anchorCtr="0">
            <a:spAutoFit/>
          </a:bodyPr>
          <a:lstStyle/>
          <a:p>
            <a:r>
              <a:rPr lang="en-US" sz="2200" b="1" dirty="0" smtClean="0">
                <a:latin typeface="Lato Light" charset="0"/>
                <a:ea typeface="Lato Light" charset="0"/>
                <a:cs typeface="Lato Light" charset="0"/>
              </a:rPr>
              <a:t>Your great headline here</a:t>
            </a:r>
            <a:endParaRPr lang="en-US" sz="2200" b="1" dirty="0">
              <a:latin typeface="Lato Light" charset="0"/>
              <a:ea typeface="Lato Light" charset="0"/>
              <a:cs typeface="Lato Light" charset="0"/>
            </a:endParaRPr>
          </a:p>
        </p:txBody>
      </p:sp>
      <p:cxnSp>
        <p:nvCxnSpPr>
          <p:cNvPr id="15" name="Straight Connector 14"/>
          <p:cNvCxnSpPr/>
          <p:nvPr/>
        </p:nvCxnSpPr>
        <p:spPr>
          <a:xfrm>
            <a:off x="8293323" y="4010519"/>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Subtitle 2"/>
          <p:cNvSpPr txBox="1">
            <a:spLocks/>
          </p:cNvSpPr>
          <p:nvPr/>
        </p:nvSpPr>
        <p:spPr>
          <a:xfrm>
            <a:off x="8114909" y="6543933"/>
            <a:ext cx="14365949" cy="344511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smtClean="0">
                <a:solidFill>
                  <a:schemeClr val="tx1"/>
                </a:solidFill>
                <a:latin typeface="Lato Light" charset="0"/>
                <a:ea typeface="Lato Light" charset="0"/>
                <a:cs typeface="Lato Light" charset="0"/>
              </a:rPr>
              <a:t>Frequently, your initial font choice is taken out of your awesome hands</a:t>
            </a:r>
            <a:r>
              <a:rPr lang="en-US" dirty="0">
                <a:solidFill>
                  <a:schemeClr val="tx1"/>
                </a:solidFill>
                <a:latin typeface="Lato Light" charset="0"/>
                <a:ea typeface="Lato Light" charset="0"/>
                <a:cs typeface="Lato Light" charset="0"/>
              </a:rPr>
              <a:t> </a:t>
            </a:r>
            <a:r>
              <a:rPr lang="en-US" dirty="0" smtClean="0">
                <a:solidFill>
                  <a:schemeClr val="tx1"/>
                </a:solidFill>
                <a:latin typeface="Lato Light" charset="0"/>
                <a:ea typeface="Lato Light" charset="0"/>
                <a:cs typeface="Lato Light" charset="0"/>
              </a:rPr>
              <a:t>also we are companies often specify a typeface, or even a set of fonts,  part of their brand guides However</a:t>
            </a:r>
          </a:p>
          <a:p>
            <a:pPr algn="just">
              <a:lnSpc>
                <a:spcPts val="4040"/>
              </a:lnSpc>
            </a:pPr>
            <a:endParaRPr lang="en-US" dirty="0">
              <a:solidFill>
                <a:schemeClr val="tx1"/>
              </a:solidFill>
              <a:latin typeface="Lato Light" charset="0"/>
              <a:ea typeface="Lato Light" charset="0"/>
              <a:cs typeface="Lato Light" charset="0"/>
            </a:endParaRPr>
          </a:p>
          <a:p>
            <a:pPr algn="just">
              <a:lnSpc>
                <a:spcPts val="4040"/>
              </a:lnSpc>
            </a:pPr>
            <a:r>
              <a:rPr lang="en-US" dirty="0">
                <a:solidFill>
                  <a:schemeClr val="tx1"/>
                </a:solidFill>
                <a:latin typeface="Lato Light" charset="0"/>
                <a:ea typeface="Lato Light" charset="0"/>
                <a:cs typeface="Lato Light" charset="0"/>
              </a:rPr>
              <a:t>When selecting a typeface for body text, your primary concern should be readability. Don’t concern yourself with personality at this stage. I’m of the school of thought that believes that you’re better off mastering a few </a:t>
            </a:r>
            <a:r>
              <a:rPr lang="en-US" dirty="0" smtClean="0">
                <a:solidFill>
                  <a:schemeClr val="tx1"/>
                </a:solidFill>
                <a:latin typeface="Lato Light" charset="0"/>
                <a:ea typeface="Lato Light" charset="0"/>
                <a:cs typeface="Lato Light" charset="0"/>
              </a:rPr>
              <a:t>typeface.</a:t>
            </a:r>
            <a:endParaRPr lang="en-US" dirty="0">
              <a:solidFill>
                <a:schemeClr val="tx1"/>
              </a:solidFill>
              <a:latin typeface="Lato Light" charset="0"/>
              <a:ea typeface="Lato Light" charset="0"/>
              <a:cs typeface="Lato Light" charset="0"/>
            </a:endParaRPr>
          </a:p>
        </p:txBody>
      </p:sp>
      <p:pic>
        <p:nvPicPr>
          <p:cNvPr id="7" name="Picture Placeholder 6"/>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l="6013" r="6013"/>
          <a:stretch>
            <a:fillRect/>
          </a:stretch>
        </p:blipFill>
        <p:spPr/>
      </p:pic>
    </p:spTree>
    <p:extLst>
      <p:ext uri="{BB962C8B-B14F-4D97-AF65-F5344CB8AC3E}">
        <p14:creationId xmlns:p14="http://schemas.microsoft.com/office/powerpoint/2010/main" val="109948037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Box 41"/>
          <p:cNvSpPr txBox="1"/>
          <p:nvPr/>
        </p:nvSpPr>
        <p:spPr>
          <a:xfrm>
            <a:off x="6492419" y="661433"/>
            <a:ext cx="11392826" cy="1200310"/>
          </a:xfrm>
          <a:prstGeom prst="rect">
            <a:avLst/>
          </a:prstGeom>
          <a:noFill/>
        </p:spPr>
        <p:txBody>
          <a:bodyPr wrap="none" lIns="91422" tIns="45711" rIns="91422" bIns="45711" rtlCol="0">
            <a:spAutoFit/>
          </a:bodyPr>
          <a:lstStyle/>
          <a:p>
            <a:pPr algn="ctr"/>
            <a:r>
              <a:rPr lang="en-US" sz="7200" b="1" dirty="0" smtClean="0">
                <a:solidFill>
                  <a:schemeClr val="tx2"/>
                </a:solidFill>
                <a:latin typeface="Lato Heavy" charset="0"/>
                <a:ea typeface="Lato Heavy" charset="0"/>
                <a:cs typeface="Lato Heavy" charset="0"/>
              </a:rPr>
              <a:t>OUR COMPANY HISTORY</a:t>
            </a:r>
            <a:endParaRPr lang="id-ID" sz="7200" b="1" dirty="0" smtClean="0">
              <a:solidFill>
                <a:schemeClr val="tx2"/>
              </a:solidFill>
              <a:latin typeface="Lato Heavy" charset="0"/>
              <a:ea typeface="Lato Heavy" charset="0"/>
              <a:cs typeface="Lato Heavy" charset="0"/>
            </a:endParaRPr>
          </a:p>
        </p:txBody>
      </p:sp>
      <p:sp>
        <p:nvSpPr>
          <p:cNvPr id="44" name="Subtitle 2"/>
          <p:cNvSpPr txBox="1">
            <a:spLocks/>
          </p:cNvSpPr>
          <p:nvPr/>
        </p:nvSpPr>
        <p:spPr>
          <a:xfrm>
            <a:off x="9654227" y="1695232"/>
            <a:ext cx="5110378" cy="736679"/>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spc="300" dirty="0" smtClean="0">
                <a:solidFill>
                  <a:schemeClr val="bg1">
                    <a:lumMod val="75000"/>
                  </a:schemeClr>
                </a:solidFill>
                <a:latin typeface="Lato" charset="0"/>
                <a:ea typeface="Lato" charset="0"/>
                <a:cs typeface="Lato" charset="0"/>
              </a:rPr>
              <a:t>YOUR </a:t>
            </a:r>
            <a:r>
              <a:rPr lang="en-US" sz="2800" spc="300" smtClean="0">
                <a:solidFill>
                  <a:schemeClr val="bg1">
                    <a:lumMod val="75000"/>
                  </a:schemeClr>
                </a:solidFill>
                <a:latin typeface="Lato" charset="0"/>
                <a:ea typeface="Lato" charset="0"/>
                <a:cs typeface="Lato" charset="0"/>
              </a:rPr>
              <a:t>GREAT SUBTITLE</a:t>
            </a:r>
            <a:endParaRPr lang="en-US" sz="2800" spc="300" dirty="0">
              <a:solidFill>
                <a:schemeClr val="bg1">
                  <a:lumMod val="75000"/>
                </a:schemeClr>
              </a:solidFill>
              <a:latin typeface="Lato" charset="0"/>
              <a:ea typeface="Lato" charset="0"/>
              <a:cs typeface="Lato" charset="0"/>
            </a:endParaRPr>
          </a:p>
        </p:txBody>
      </p:sp>
      <p:sp>
        <p:nvSpPr>
          <p:cNvPr id="45" name="Rectangle 44"/>
          <p:cNvSpPr/>
          <p:nvPr/>
        </p:nvSpPr>
        <p:spPr>
          <a:xfrm>
            <a:off x="2384017" y="5328772"/>
            <a:ext cx="4004442" cy="252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523576" y="7147329"/>
            <a:ext cx="4004442" cy="2522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12663135" y="5326218"/>
            <a:ext cx="4004442" cy="25224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17802694" y="7123596"/>
            <a:ext cx="4004442" cy="25224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2384017" y="5730600"/>
            <a:ext cx="1377300" cy="707886"/>
          </a:xfrm>
          <a:prstGeom prst="rect">
            <a:avLst/>
          </a:prstGeom>
          <a:noFill/>
        </p:spPr>
        <p:txBody>
          <a:bodyPr wrap="none" rtlCol="0">
            <a:spAutoFit/>
          </a:bodyPr>
          <a:lstStyle/>
          <a:p>
            <a:r>
              <a:rPr lang="en-US" sz="4000" b="1" dirty="0" smtClean="0">
                <a:solidFill>
                  <a:schemeClr val="tx2"/>
                </a:solidFill>
                <a:latin typeface="Lato Black" charset="0"/>
                <a:ea typeface="Lato Black" charset="0"/>
                <a:cs typeface="Lato Black" charset="0"/>
              </a:rPr>
              <a:t>1990</a:t>
            </a:r>
            <a:endParaRPr lang="en-US" sz="4000" b="1" dirty="0">
              <a:solidFill>
                <a:schemeClr val="tx2"/>
              </a:solidFill>
              <a:latin typeface="Lato Black" charset="0"/>
              <a:ea typeface="Lato Black" charset="0"/>
              <a:cs typeface="Lato Black" charset="0"/>
            </a:endParaRPr>
          </a:p>
        </p:txBody>
      </p:sp>
      <p:sp>
        <p:nvSpPr>
          <p:cNvPr id="52" name="TextBox 51"/>
          <p:cNvSpPr txBox="1"/>
          <p:nvPr/>
        </p:nvSpPr>
        <p:spPr>
          <a:xfrm>
            <a:off x="2294809" y="4501479"/>
            <a:ext cx="2339102" cy="707886"/>
          </a:xfrm>
          <a:prstGeom prst="rect">
            <a:avLst/>
          </a:prstGeom>
          <a:noFill/>
        </p:spPr>
        <p:txBody>
          <a:bodyPr wrap="none" rtlCol="0">
            <a:spAutoFit/>
          </a:bodyPr>
          <a:lstStyle/>
          <a:p>
            <a:r>
              <a:rPr lang="en-US" sz="4000" dirty="0" smtClean="0">
                <a:solidFill>
                  <a:schemeClr val="tx2"/>
                </a:solidFill>
                <a:latin typeface="Lato Black" charset="0"/>
                <a:ea typeface="Lato Black" charset="0"/>
                <a:cs typeface="Lato Black" charset="0"/>
              </a:rPr>
              <a:t>LAUNCH</a:t>
            </a:r>
          </a:p>
        </p:txBody>
      </p:sp>
      <p:sp>
        <p:nvSpPr>
          <p:cNvPr id="54" name="TextBox 53"/>
          <p:cNvSpPr txBox="1"/>
          <p:nvPr/>
        </p:nvSpPr>
        <p:spPr>
          <a:xfrm>
            <a:off x="7523576" y="7512479"/>
            <a:ext cx="1377300" cy="707886"/>
          </a:xfrm>
          <a:prstGeom prst="rect">
            <a:avLst/>
          </a:prstGeom>
          <a:noFill/>
        </p:spPr>
        <p:txBody>
          <a:bodyPr wrap="none" rtlCol="0">
            <a:spAutoFit/>
          </a:bodyPr>
          <a:lstStyle/>
          <a:p>
            <a:r>
              <a:rPr lang="en-US" sz="4000" b="1" dirty="0" smtClean="0">
                <a:solidFill>
                  <a:schemeClr val="tx2"/>
                </a:solidFill>
                <a:latin typeface="Lato Black" charset="0"/>
                <a:ea typeface="Lato Black" charset="0"/>
                <a:cs typeface="Lato Black" charset="0"/>
              </a:rPr>
              <a:t>1998</a:t>
            </a:r>
            <a:endParaRPr lang="en-US" sz="4000" b="1" dirty="0">
              <a:solidFill>
                <a:schemeClr val="tx2"/>
              </a:solidFill>
              <a:latin typeface="Lato Black" charset="0"/>
              <a:ea typeface="Lato Black" charset="0"/>
              <a:cs typeface="Lato Black" charset="0"/>
            </a:endParaRPr>
          </a:p>
        </p:txBody>
      </p:sp>
      <p:sp>
        <p:nvSpPr>
          <p:cNvPr id="55" name="TextBox 54"/>
          <p:cNvSpPr txBox="1"/>
          <p:nvPr/>
        </p:nvSpPr>
        <p:spPr>
          <a:xfrm>
            <a:off x="7434368" y="6261056"/>
            <a:ext cx="4222631" cy="707886"/>
          </a:xfrm>
          <a:prstGeom prst="rect">
            <a:avLst/>
          </a:prstGeom>
          <a:noFill/>
        </p:spPr>
        <p:txBody>
          <a:bodyPr wrap="none" rtlCol="0">
            <a:spAutoFit/>
          </a:bodyPr>
          <a:lstStyle/>
          <a:p>
            <a:r>
              <a:rPr lang="en-US" sz="4000" dirty="0" smtClean="0">
                <a:solidFill>
                  <a:schemeClr val="tx2"/>
                </a:solidFill>
                <a:latin typeface="Lato Black" charset="0"/>
                <a:ea typeface="Lato Black" charset="0"/>
                <a:cs typeface="Lato Black" charset="0"/>
              </a:rPr>
              <a:t>NEW LOCATION</a:t>
            </a:r>
          </a:p>
        </p:txBody>
      </p:sp>
      <p:sp>
        <p:nvSpPr>
          <p:cNvPr id="57" name="TextBox 56"/>
          <p:cNvSpPr txBox="1"/>
          <p:nvPr/>
        </p:nvSpPr>
        <p:spPr>
          <a:xfrm>
            <a:off x="12663135" y="5730600"/>
            <a:ext cx="1377300" cy="707886"/>
          </a:xfrm>
          <a:prstGeom prst="rect">
            <a:avLst/>
          </a:prstGeom>
          <a:noFill/>
        </p:spPr>
        <p:txBody>
          <a:bodyPr wrap="none" rtlCol="0">
            <a:spAutoFit/>
          </a:bodyPr>
          <a:lstStyle/>
          <a:p>
            <a:r>
              <a:rPr lang="en-US" sz="4000" b="1" dirty="0" smtClean="0">
                <a:solidFill>
                  <a:schemeClr val="tx2"/>
                </a:solidFill>
                <a:latin typeface="Lato Black" charset="0"/>
                <a:ea typeface="Lato Black" charset="0"/>
                <a:cs typeface="Lato Black" charset="0"/>
              </a:rPr>
              <a:t>2005</a:t>
            </a:r>
            <a:endParaRPr lang="en-US" sz="4000" b="1" dirty="0">
              <a:solidFill>
                <a:schemeClr val="tx2"/>
              </a:solidFill>
              <a:latin typeface="Lato Black" charset="0"/>
              <a:ea typeface="Lato Black" charset="0"/>
              <a:cs typeface="Lato Black" charset="0"/>
            </a:endParaRPr>
          </a:p>
        </p:txBody>
      </p:sp>
      <p:sp>
        <p:nvSpPr>
          <p:cNvPr id="58" name="TextBox 57"/>
          <p:cNvSpPr txBox="1"/>
          <p:nvPr/>
        </p:nvSpPr>
        <p:spPr>
          <a:xfrm>
            <a:off x="12573927" y="4479177"/>
            <a:ext cx="3377848" cy="707886"/>
          </a:xfrm>
          <a:prstGeom prst="rect">
            <a:avLst/>
          </a:prstGeom>
          <a:noFill/>
        </p:spPr>
        <p:txBody>
          <a:bodyPr wrap="none" rtlCol="0">
            <a:spAutoFit/>
          </a:bodyPr>
          <a:lstStyle/>
          <a:p>
            <a:r>
              <a:rPr lang="en-US" sz="4000" dirty="0" smtClean="0">
                <a:solidFill>
                  <a:schemeClr val="tx2"/>
                </a:solidFill>
                <a:latin typeface="Lato Black" charset="0"/>
                <a:ea typeface="Lato Black" charset="0"/>
                <a:cs typeface="Lato Black" charset="0"/>
              </a:rPr>
              <a:t>NEW BRAND</a:t>
            </a:r>
          </a:p>
        </p:txBody>
      </p:sp>
      <p:sp>
        <p:nvSpPr>
          <p:cNvPr id="62" name="TextBox 61"/>
          <p:cNvSpPr txBox="1"/>
          <p:nvPr/>
        </p:nvSpPr>
        <p:spPr>
          <a:xfrm>
            <a:off x="17802694" y="7512479"/>
            <a:ext cx="1377300" cy="707886"/>
          </a:xfrm>
          <a:prstGeom prst="rect">
            <a:avLst/>
          </a:prstGeom>
          <a:noFill/>
        </p:spPr>
        <p:txBody>
          <a:bodyPr wrap="none" rtlCol="0">
            <a:spAutoFit/>
          </a:bodyPr>
          <a:lstStyle/>
          <a:p>
            <a:r>
              <a:rPr lang="en-US" sz="4000" b="1" dirty="0" smtClean="0">
                <a:solidFill>
                  <a:schemeClr val="tx2"/>
                </a:solidFill>
                <a:latin typeface="Lato Black" charset="0"/>
                <a:ea typeface="Lato Black" charset="0"/>
                <a:cs typeface="Lato Black" charset="0"/>
              </a:rPr>
              <a:t>2017</a:t>
            </a:r>
            <a:endParaRPr lang="en-US" sz="4000" b="1" dirty="0">
              <a:solidFill>
                <a:schemeClr val="tx2"/>
              </a:solidFill>
              <a:latin typeface="Lato Black" charset="0"/>
              <a:ea typeface="Lato Black" charset="0"/>
              <a:cs typeface="Lato Black" charset="0"/>
            </a:endParaRPr>
          </a:p>
        </p:txBody>
      </p:sp>
      <p:sp>
        <p:nvSpPr>
          <p:cNvPr id="63" name="TextBox 62"/>
          <p:cNvSpPr txBox="1"/>
          <p:nvPr/>
        </p:nvSpPr>
        <p:spPr>
          <a:xfrm>
            <a:off x="17713486" y="6261056"/>
            <a:ext cx="1548822" cy="707886"/>
          </a:xfrm>
          <a:prstGeom prst="rect">
            <a:avLst/>
          </a:prstGeom>
          <a:noFill/>
        </p:spPr>
        <p:txBody>
          <a:bodyPr wrap="none" rtlCol="0">
            <a:spAutoFit/>
          </a:bodyPr>
          <a:lstStyle/>
          <a:p>
            <a:r>
              <a:rPr lang="en-US" sz="4000" dirty="0" smtClean="0">
                <a:solidFill>
                  <a:schemeClr val="tx2"/>
                </a:solidFill>
                <a:latin typeface="Lato Black" charset="0"/>
                <a:ea typeface="Lato Black" charset="0"/>
                <a:cs typeface="Lato Black" charset="0"/>
              </a:rPr>
              <a:t>NOW</a:t>
            </a:r>
          </a:p>
        </p:txBody>
      </p:sp>
      <p:sp>
        <p:nvSpPr>
          <p:cNvPr id="68" name="TextBox 67"/>
          <p:cNvSpPr txBox="1"/>
          <p:nvPr/>
        </p:nvSpPr>
        <p:spPr>
          <a:xfrm>
            <a:off x="12663135" y="6583970"/>
            <a:ext cx="4329017" cy="2144177"/>
          </a:xfrm>
          <a:prstGeom prst="rect">
            <a:avLst/>
          </a:prstGeom>
          <a:noFill/>
        </p:spPr>
        <p:txBody>
          <a:bodyPr wrap="square" rtlCol="0">
            <a:spAutoFit/>
          </a:bodyPr>
          <a:lstStyle/>
          <a:p>
            <a:pPr>
              <a:lnSpc>
                <a:spcPts val="4040"/>
              </a:lnSpc>
            </a:pPr>
            <a:r>
              <a:rPr lang="en-US" sz="2400" dirty="0">
                <a:latin typeface="Lato Light" charset="0"/>
                <a:ea typeface="Lato Light" charset="0"/>
                <a:cs typeface="Lato Light" charset="0"/>
              </a:rPr>
              <a:t>Phenomenon whereby something new and somehow valuable is formed the created item</a:t>
            </a:r>
          </a:p>
        </p:txBody>
      </p:sp>
      <p:sp>
        <p:nvSpPr>
          <p:cNvPr id="72" name="TextBox 71"/>
          <p:cNvSpPr txBox="1"/>
          <p:nvPr/>
        </p:nvSpPr>
        <p:spPr>
          <a:xfrm>
            <a:off x="17873649" y="8359906"/>
            <a:ext cx="4329017" cy="2144177"/>
          </a:xfrm>
          <a:prstGeom prst="rect">
            <a:avLst/>
          </a:prstGeom>
          <a:noFill/>
        </p:spPr>
        <p:txBody>
          <a:bodyPr wrap="square" rtlCol="0">
            <a:spAutoFit/>
          </a:bodyPr>
          <a:lstStyle/>
          <a:p>
            <a:pPr>
              <a:lnSpc>
                <a:spcPts val="4040"/>
              </a:lnSpc>
            </a:pPr>
            <a:r>
              <a:rPr lang="en-US" sz="2400" dirty="0">
                <a:latin typeface="Lato Light" charset="0"/>
                <a:ea typeface="Lato Light" charset="0"/>
                <a:cs typeface="Lato Light" charset="0"/>
              </a:rPr>
              <a:t>Phenomenon whereby something new and somehow valuable is formed the created item</a:t>
            </a:r>
          </a:p>
        </p:txBody>
      </p:sp>
      <p:sp>
        <p:nvSpPr>
          <p:cNvPr id="73" name="TextBox 72"/>
          <p:cNvSpPr txBox="1"/>
          <p:nvPr/>
        </p:nvSpPr>
        <p:spPr>
          <a:xfrm>
            <a:off x="2317111" y="6583970"/>
            <a:ext cx="4329017" cy="2144177"/>
          </a:xfrm>
          <a:prstGeom prst="rect">
            <a:avLst/>
          </a:prstGeom>
          <a:noFill/>
        </p:spPr>
        <p:txBody>
          <a:bodyPr wrap="square" rtlCol="0">
            <a:spAutoFit/>
          </a:bodyPr>
          <a:lstStyle/>
          <a:p>
            <a:pPr>
              <a:lnSpc>
                <a:spcPts val="4040"/>
              </a:lnSpc>
            </a:pPr>
            <a:r>
              <a:rPr lang="en-US" sz="2400" dirty="0">
                <a:latin typeface="Lato Light" charset="0"/>
                <a:ea typeface="Lato Light" charset="0"/>
                <a:cs typeface="Lato Light" charset="0"/>
              </a:rPr>
              <a:t>Phenomenon whereby something new and somehow valuable is formed the created item</a:t>
            </a:r>
          </a:p>
        </p:txBody>
      </p:sp>
      <p:sp>
        <p:nvSpPr>
          <p:cNvPr id="75" name="TextBox 74"/>
          <p:cNvSpPr txBox="1"/>
          <p:nvPr/>
        </p:nvSpPr>
        <p:spPr>
          <a:xfrm>
            <a:off x="7527625" y="8359906"/>
            <a:ext cx="4329017" cy="2144177"/>
          </a:xfrm>
          <a:prstGeom prst="rect">
            <a:avLst/>
          </a:prstGeom>
          <a:noFill/>
        </p:spPr>
        <p:txBody>
          <a:bodyPr wrap="square" rtlCol="0">
            <a:spAutoFit/>
          </a:bodyPr>
          <a:lstStyle/>
          <a:p>
            <a:pPr>
              <a:lnSpc>
                <a:spcPts val="4040"/>
              </a:lnSpc>
            </a:pPr>
            <a:r>
              <a:rPr lang="en-US" sz="2400" dirty="0">
                <a:latin typeface="Lato Light" charset="0"/>
                <a:ea typeface="Lato Light" charset="0"/>
                <a:cs typeface="Lato Light" charset="0"/>
              </a:rPr>
              <a:t>Phenomenon whereby something new and somehow valuable is formed the created item</a:t>
            </a:r>
          </a:p>
        </p:txBody>
      </p:sp>
    </p:spTree>
    <p:extLst>
      <p:ext uri="{BB962C8B-B14F-4D97-AF65-F5344CB8AC3E}">
        <p14:creationId xmlns:p14="http://schemas.microsoft.com/office/powerpoint/2010/main" val="201365010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38494" y="3389351"/>
            <a:ext cx="7848600" cy="8280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ubtitle 2"/>
          <p:cNvSpPr txBox="1">
            <a:spLocks/>
          </p:cNvSpPr>
          <p:nvPr/>
        </p:nvSpPr>
        <p:spPr>
          <a:xfrm>
            <a:off x="18011210" y="5808792"/>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Lato Light" charset="0"/>
                <a:ea typeface="Lato Light" charset="0"/>
                <a:cs typeface="Lato Light" charset="0"/>
              </a:rPr>
              <a:t>Frequently, your initial font choice is taken out</a:t>
            </a:r>
          </a:p>
        </p:txBody>
      </p:sp>
      <p:sp>
        <p:nvSpPr>
          <p:cNvPr id="15" name="TextBox 14"/>
          <p:cNvSpPr txBox="1"/>
          <p:nvPr/>
        </p:nvSpPr>
        <p:spPr>
          <a:xfrm>
            <a:off x="18128781" y="5324265"/>
            <a:ext cx="2690160" cy="461665"/>
          </a:xfrm>
          <a:prstGeom prst="rect">
            <a:avLst/>
          </a:prstGeom>
          <a:noFill/>
        </p:spPr>
        <p:txBody>
          <a:bodyPr wrap="none" rtlCol="0" anchor="ctr" anchorCtr="0">
            <a:spAutoFit/>
          </a:bodyPr>
          <a:lstStyle/>
          <a:p>
            <a:r>
              <a:rPr lang="en-US" sz="2400" b="1" dirty="0" smtClean="0">
                <a:solidFill>
                  <a:schemeClr val="tx2"/>
                </a:solidFill>
                <a:latin typeface="Lato Black" charset="0"/>
                <a:ea typeface="Lato Black" charset="0"/>
                <a:cs typeface="Lato Black" charset="0"/>
              </a:rPr>
              <a:t>GREAT SUPPORT</a:t>
            </a:r>
            <a:endParaRPr lang="en-US" sz="2400" b="1" dirty="0">
              <a:solidFill>
                <a:schemeClr val="tx2"/>
              </a:solidFill>
              <a:latin typeface="Lato Black" charset="0"/>
              <a:ea typeface="Lato Black" charset="0"/>
              <a:cs typeface="Lato Black" charset="0"/>
            </a:endParaRPr>
          </a:p>
        </p:txBody>
      </p:sp>
      <p:sp>
        <p:nvSpPr>
          <p:cNvPr id="16" name="Subtitle 2"/>
          <p:cNvSpPr txBox="1">
            <a:spLocks/>
          </p:cNvSpPr>
          <p:nvPr/>
        </p:nvSpPr>
        <p:spPr>
          <a:xfrm>
            <a:off x="12188825" y="5808792"/>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smtClean="0">
                <a:solidFill>
                  <a:schemeClr val="tx1"/>
                </a:solidFill>
                <a:latin typeface="Lato Light" charset="0"/>
                <a:ea typeface="Lato Light" charset="0"/>
                <a:cs typeface="Lato Light" charset="0"/>
              </a:rPr>
              <a:t>Frequently, your initial font choice is taken out</a:t>
            </a:r>
            <a:endParaRPr lang="en-US" dirty="0">
              <a:solidFill>
                <a:schemeClr val="tx1"/>
              </a:solidFill>
              <a:latin typeface="Lato Light" charset="0"/>
              <a:ea typeface="Lato Light" charset="0"/>
              <a:cs typeface="Lato Light" charset="0"/>
            </a:endParaRPr>
          </a:p>
        </p:txBody>
      </p:sp>
      <p:sp>
        <p:nvSpPr>
          <p:cNvPr id="17" name="TextBox 16"/>
          <p:cNvSpPr txBox="1"/>
          <p:nvPr/>
        </p:nvSpPr>
        <p:spPr>
          <a:xfrm>
            <a:off x="12306396" y="5324265"/>
            <a:ext cx="1136850" cy="461665"/>
          </a:xfrm>
          <a:prstGeom prst="rect">
            <a:avLst/>
          </a:prstGeom>
          <a:noFill/>
        </p:spPr>
        <p:txBody>
          <a:bodyPr wrap="none" rtlCol="0" anchor="ctr" anchorCtr="0">
            <a:spAutoFit/>
          </a:bodyPr>
          <a:lstStyle/>
          <a:p>
            <a:r>
              <a:rPr lang="en-US" sz="2400" b="1" dirty="0" smtClean="0">
                <a:solidFill>
                  <a:schemeClr val="tx2"/>
                </a:solidFill>
                <a:latin typeface="Lato Black" charset="0"/>
                <a:ea typeface="Lato Black" charset="0"/>
                <a:cs typeface="Lato Black" charset="0"/>
              </a:rPr>
              <a:t>HOME</a:t>
            </a:r>
            <a:endParaRPr lang="en-US" sz="2400" b="1" dirty="0">
              <a:solidFill>
                <a:schemeClr val="tx2"/>
              </a:solidFill>
              <a:latin typeface="Lato Black" charset="0"/>
              <a:ea typeface="Lato Black" charset="0"/>
              <a:cs typeface="Lato Black" charset="0"/>
            </a:endParaRPr>
          </a:p>
        </p:txBody>
      </p:sp>
      <p:sp>
        <p:nvSpPr>
          <p:cNvPr id="19" name="Shape 2525"/>
          <p:cNvSpPr/>
          <p:nvPr/>
        </p:nvSpPr>
        <p:spPr>
          <a:xfrm>
            <a:off x="12388136" y="3889185"/>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3" name="Shape 2547"/>
          <p:cNvSpPr/>
          <p:nvPr/>
        </p:nvSpPr>
        <p:spPr>
          <a:xfrm>
            <a:off x="18128781" y="3887304"/>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4" name="Shape 2622"/>
          <p:cNvSpPr/>
          <p:nvPr/>
        </p:nvSpPr>
        <p:spPr>
          <a:xfrm>
            <a:off x="12451057" y="8026503"/>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 name="Shape 2562"/>
          <p:cNvSpPr/>
          <p:nvPr/>
        </p:nvSpPr>
        <p:spPr>
          <a:xfrm>
            <a:off x="18128781" y="8026503"/>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chemeClr val="accent4"/>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 name="Subtitle 2"/>
          <p:cNvSpPr txBox="1">
            <a:spLocks/>
          </p:cNvSpPr>
          <p:nvPr/>
        </p:nvSpPr>
        <p:spPr>
          <a:xfrm>
            <a:off x="18011210" y="9898780"/>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Lato Light" charset="0"/>
                <a:ea typeface="Lato Light" charset="0"/>
                <a:cs typeface="Lato Light" charset="0"/>
              </a:rPr>
              <a:t>Frequently, your initial font choice is taken out</a:t>
            </a:r>
          </a:p>
        </p:txBody>
      </p:sp>
      <p:sp>
        <p:nvSpPr>
          <p:cNvPr id="27" name="Subtitle 2"/>
          <p:cNvSpPr txBox="1">
            <a:spLocks/>
          </p:cNvSpPr>
          <p:nvPr/>
        </p:nvSpPr>
        <p:spPr>
          <a:xfrm>
            <a:off x="12188825" y="9898780"/>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Lato Light" charset="0"/>
                <a:ea typeface="Lato Light" charset="0"/>
                <a:cs typeface="Lato Light" charset="0"/>
              </a:rPr>
              <a:t>Frequently, your initial font choice is taken out</a:t>
            </a:r>
          </a:p>
        </p:txBody>
      </p:sp>
      <p:sp>
        <p:nvSpPr>
          <p:cNvPr id="28" name="TextBox 27"/>
          <p:cNvSpPr txBox="1"/>
          <p:nvPr/>
        </p:nvSpPr>
        <p:spPr>
          <a:xfrm>
            <a:off x="18128781" y="9414253"/>
            <a:ext cx="3334567" cy="461665"/>
          </a:xfrm>
          <a:prstGeom prst="rect">
            <a:avLst/>
          </a:prstGeom>
          <a:noFill/>
        </p:spPr>
        <p:txBody>
          <a:bodyPr wrap="none" rtlCol="0" anchor="ctr" anchorCtr="0">
            <a:spAutoFit/>
          </a:bodyPr>
          <a:lstStyle/>
          <a:p>
            <a:r>
              <a:rPr lang="en-US" sz="2400" b="1" dirty="0" smtClean="0">
                <a:solidFill>
                  <a:schemeClr val="tx2"/>
                </a:solidFill>
                <a:latin typeface="Lato Black" charset="0"/>
                <a:ea typeface="Lato Black" charset="0"/>
                <a:cs typeface="Lato Black" charset="0"/>
              </a:rPr>
              <a:t>AWESOME PICTURES</a:t>
            </a:r>
            <a:endParaRPr lang="en-US" sz="2400" b="1" dirty="0">
              <a:solidFill>
                <a:schemeClr val="tx2"/>
              </a:solidFill>
              <a:latin typeface="Lato Black" charset="0"/>
              <a:ea typeface="Lato Black" charset="0"/>
              <a:cs typeface="Lato Black" charset="0"/>
            </a:endParaRPr>
          </a:p>
        </p:txBody>
      </p:sp>
      <p:sp>
        <p:nvSpPr>
          <p:cNvPr id="29" name="TextBox 28"/>
          <p:cNvSpPr txBox="1"/>
          <p:nvPr/>
        </p:nvSpPr>
        <p:spPr>
          <a:xfrm>
            <a:off x="12306396" y="9414253"/>
            <a:ext cx="2417650" cy="461665"/>
          </a:xfrm>
          <a:prstGeom prst="rect">
            <a:avLst/>
          </a:prstGeom>
          <a:noFill/>
        </p:spPr>
        <p:txBody>
          <a:bodyPr wrap="none" rtlCol="0" anchor="ctr" anchorCtr="0">
            <a:spAutoFit/>
          </a:bodyPr>
          <a:lstStyle/>
          <a:p>
            <a:r>
              <a:rPr lang="en-US" sz="2400" b="1" dirty="0" smtClean="0">
                <a:solidFill>
                  <a:schemeClr val="tx2"/>
                </a:solidFill>
                <a:latin typeface="Lato Black" charset="0"/>
                <a:ea typeface="Lato Black" charset="0"/>
                <a:cs typeface="Lato Black" charset="0"/>
              </a:rPr>
              <a:t>SATISFACTION</a:t>
            </a:r>
            <a:endParaRPr lang="en-US" sz="2400" b="1" dirty="0">
              <a:solidFill>
                <a:schemeClr val="tx2"/>
              </a:solidFill>
              <a:latin typeface="Lato Black" charset="0"/>
              <a:ea typeface="Lato Black" charset="0"/>
              <a:cs typeface="Lato Black" charset="0"/>
            </a:endParaRPr>
          </a:p>
        </p:txBody>
      </p:sp>
      <p:grpSp>
        <p:nvGrpSpPr>
          <p:cNvPr id="7" name="Group 6"/>
          <p:cNvGrpSpPr/>
          <p:nvPr/>
        </p:nvGrpSpPr>
        <p:grpSpPr>
          <a:xfrm>
            <a:off x="5978593" y="4140426"/>
            <a:ext cx="1168400" cy="6826574"/>
            <a:chOff x="6003993" y="4230875"/>
            <a:chExt cx="1168400" cy="6826574"/>
          </a:xfrm>
        </p:grpSpPr>
        <p:cxnSp>
          <p:nvCxnSpPr>
            <p:cNvPr id="6" name="Straight Connector 5"/>
            <p:cNvCxnSpPr/>
            <p:nvPr/>
          </p:nvCxnSpPr>
          <p:spPr>
            <a:xfrm>
              <a:off x="6003993" y="11057449"/>
              <a:ext cx="11684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6003993" y="4230875"/>
              <a:ext cx="11684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30" name="TextBox 29"/>
          <p:cNvSpPr txBox="1"/>
          <p:nvPr/>
        </p:nvSpPr>
        <p:spPr>
          <a:xfrm>
            <a:off x="4524416" y="5324265"/>
            <a:ext cx="4076757" cy="4644861"/>
          </a:xfrm>
          <a:prstGeom prst="rect">
            <a:avLst/>
          </a:prstGeom>
          <a:noFill/>
        </p:spPr>
        <p:txBody>
          <a:bodyPr wrap="none" rtlCol="0">
            <a:spAutoFit/>
          </a:bodyPr>
          <a:lstStyle/>
          <a:p>
            <a:pPr algn="ctr">
              <a:lnSpc>
                <a:spcPts val="7120"/>
              </a:lnSpc>
            </a:pPr>
            <a:r>
              <a:rPr lang="en-US" sz="6600" b="1" dirty="0" smtClean="0">
                <a:solidFill>
                  <a:schemeClr val="tx2"/>
                </a:solidFill>
                <a:latin typeface="Lato Black" charset="0"/>
                <a:ea typeface="Lato Black" charset="0"/>
                <a:cs typeface="Lato Black" charset="0"/>
              </a:rPr>
              <a:t>WE </a:t>
            </a:r>
          </a:p>
          <a:p>
            <a:pPr algn="ctr">
              <a:lnSpc>
                <a:spcPts val="7120"/>
              </a:lnSpc>
            </a:pPr>
            <a:r>
              <a:rPr lang="en-US" sz="6600" b="1" dirty="0" smtClean="0">
                <a:solidFill>
                  <a:schemeClr val="tx2"/>
                </a:solidFill>
                <a:latin typeface="Lato Black" charset="0"/>
                <a:ea typeface="Lato Black" charset="0"/>
                <a:cs typeface="Lato Black" charset="0"/>
              </a:rPr>
              <a:t>WANT</a:t>
            </a:r>
          </a:p>
          <a:p>
            <a:pPr algn="ctr">
              <a:lnSpc>
                <a:spcPts val="7120"/>
              </a:lnSpc>
            </a:pPr>
            <a:r>
              <a:rPr lang="en-US" sz="6600" b="1" dirty="0" smtClean="0">
                <a:solidFill>
                  <a:schemeClr val="tx2"/>
                </a:solidFill>
                <a:latin typeface="Lato Black" charset="0"/>
                <a:ea typeface="Lato Black" charset="0"/>
                <a:cs typeface="Lato Black" charset="0"/>
              </a:rPr>
              <a:t>TO</a:t>
            </a:r>
          </a:p>
          <a:p>
            <a:pPr algn="ctr">
              <a:lnSpc>
                <a:spcPts val="7120"/>
              </a:lnSpc>
            </a:pPr>
            <a:r>
              <a:rPr lang="en-US" sz="6600" b="1" dirty="0" smtClean="0">
                <a:solidFill>
                  <a:schemeClr val="tx2"/>
                </a:solidFill>
                <a:latin typeface="Lato Black" charset="0"/>
                <a:ea typeface="Lato Black" charset="0"/>
                <a:cs typeface="Lato Black" charset="0"/>
              </a:rPr>
              <a:t>BE</a:t>
            </a:r>
          </a:p>
          <a:p>
            <a:pPr algn="ctr">
              <a:lnSpc>
                <a:spcPts val="7120"/>
              </a:lnSpc>
            </a:pPr>
            <a:r>
              <a:rPr lang="en-US" sz="6600" b="1" dirty="0" smtClean="0">
                <a:solidFill>
                  <a:schemeClr val="tx2"/>
                </a:solidFill>
                <a:latin typeface="Lato Black" charset="0"/>
                <a:ea typeface="Lato Black" charset="0"/>
                <a:cs typeface="Lato Black" charset="0"/>
              </a:rPr>
              <a:t>THE BEST</a:t>
            </a:r>
          </a:p>
        </p:txBody>
      </p:sp>
      <p:sp>
        <p:nvSpPr>
          <p:cNvPr id="22" name="TextBox 21"/>
          <p:cNvSpPr txBox="1"/>
          <p:nvPr/>
        </p:nvSpPr>
        <p:spPr>
          <a:xfrm>
            <a:off x="9009135" y="661433"/>
            <a:ext cx="6359397" cy="1200310"/>
          </a:xfrm>
          <a:prstGeom prst="rect">
            <a:avLst/>
          </a:prstGeom>
          <a:noFill/>
        </p:spPr>
        <p:txBody>
          <a:bodyPr wrap="none" lIns="91422" tIns="45711" rIns="91422" bIns="45711" rtlCol="0">
            <a:spAutoFit/>
          </a:bodyPr>
          <a:lstStyle/>
          <a:p>
            <a:pPr algn="ctr"/>
            <a:r>
              <a:rPr lang="en-US" sz="7200" b="1" dirty="0" smtClean="0">
                <a:solidFill>
                  <a:schemeClr val="tx2"/>
                </a:solidFill>
                <a:latin typeface="Lato Heavy" charset="0"/>
                <a:ea typeface="Lato Heavy" charset="0"/>
                <a:cs typeface="Lato Heavy" charset="0"/>
              </a:rPr>
              <a:t>OUR MISSION</a:t>
            </a:r>
            <a:endParaRPr lang="id-ID" sz="7200" b="1" dirty="0" smtClean="0">
              <a:solidFill>
                <a:schemeClr val="tx2"/>
              </a:solidFill>
              <a:latin typeface="Lato Heavy" charset="0"/>
              <a:ea typeface="Lato Heavy" charset="0"/>
              <a:cs typeface="Lato Heavy" charset="0"/>
            </a:endParaRPr>
          </a:p>
        </p:txBody>
      </p:sp>
      <p:sp>
        <p:nvSpPr>
          <p:cNvPr id="32" name="Subtitle 2"/>
          <p:cNvSpPr txBox="1">
            <a:spLocks/>
          </p:cNvSpPr>
          <p:nvPr/>
        </p:nvSpPr>
        <p:spPr>
          <a:xfrm>
            <a:off x="9654227" y="1695232"/>
            <a:ext cx="5110378" cy="736679"/>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spc="300" dirty="0" smtClean="0">
                <a:solidFill>
                  <a:schemeClr val="bg1">
                    <a:lumMod val="75000"/>
                  </a:schemeClr>
                </a:solidFill>
                <a:latin typeface="Lato" charset="0"/>
                <a:ea typeface="Lato" charset="0"/>
                <a:cs typeface="Lato" charset="0"/>
              </a:rPr>
              <a:t>YOUR </a:t>
            </a:r>
            <a:r>
              <a:rPr lang="en-US" sz="2800" spc="300" smtClean="0">
                <a:solidFill>
                  <a:schemeClr val="bg1">
                    <a:lumMod val="75000"/>
                  </a:schemeClr>
                </a:solidFill>
                <a:latin typeface="Lato" charset="0"/>
                <a:ea typeface="Lato" charset="0"/>
                <a:cs typeface="Lato" charset="0"/>
              </a:rPr>
              <a:t>GREAT SUBTITLE</a:t>
            </a:r>
            <a:endParaRPr lang="en-US" sz="2800" spc="300" dirty="0">
              <a:solidFill>
                <a:schemeClr val="bg1">
                  <a:lumMod val="75000"/>
                </a:schemeClr>
              </a:solidFill>
              <a:latin typeface="Lato" charset="0"/>
              <a:ea typeface="Lato" charset="0"/>
              <a:cs typeface="Lato" charset="0"/>
            </a:endParaRPr>
          </a:p>
        </p:txBody>
      </p:sp>
    </p:spTree>
    <p:extLst>
      <p:ext uri="{BB962C8B-B14F-4D97-AF65-F5344CB8AC3E}">
        <p14:creationId xmlns:p14="http://schemas.microsoft.com/office/powerpoint/2010/main" val="180584712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extBox 75"/>
          <p:cNvSpPr txBox="1"/>
          <p:nvPr/>
        </p:nvSpPr>
        <p:spPr>
          <a:xfrm>
            <a:off x="8221367" y="10289414"/>
            <a:ext cx="2771913"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OUR SERVICES</a:t>
            </a:r>
            <a:endParaRPr lang="en-US" sz="2800" b="1" dirty="0">
              <a:solidFill>
                <a:schemeClr val="tx2"/>
              </a:solidFill>
              <a:latin typeface="Lato Black" charset="0"/>
              <a:ea typeface="Lato Black" charset="0"/>
              <a:cs typeface="Lato Black" charset="0"/>
            </a:endParaRPr>
          </a:p>
        </p:txBody>
      </p:sp>
      <p:sp>
        <p:nvSpPr>
          <p:cNvPr id="78" name="TextBox 77"/>
          <p:cNvSpPr txBox="1"/>
          <p:nvPr/>
        </p:nvSpPr>
        <p:spPr>
          <a:xfrm>
            <a:off x="13309314" y="10256543"/>
            <a:ext cx="3126177"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OUR PORTFOLIO</a:t>
            </a:r>
            <a:endParaRPr lang="en-US" sz="2800" b="1" dirty="0">
              <a:solidFill>
                <a:schemeClr val="tx2"/>
              </a:solidFill>
              <a:latin typeface="Lato Black" charset="0"/>
              <a:ea typeface="Lato Black" charset="0"/>
              <a:cs typeface="Lato Black" charset="0"/>
            </a:endParaRPr>
          </a:p>
        </p:txBody>
      </p:sp>
      <p:sp>
        <p:nvSpPr>
          <p:cNvPr id="80" name="TextBox 79"/>
          <p:cNvSpPr txBox="1"/>
          <p:nvPr/>
        </p:nvSpPr>
        <p:spPr>
          <a:xfrm>
            <a:off x="3240442" y="10256543"/>
            <a:ext cx="2069797"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OUR TEAM</a:t>
            </a:r>
            <a:endParaRPr lang="en-US" sz="2800" b="1" dirty="0">
              <a:solidFill>
                <a:schemeClr val="tx2"/>
              </a:solidFill>
              <a:latin typeface="Lato Black" charset="0"/>
              <a:ea typeface="Lato Black" charset="0"/>
              <a:cs typeface="Lato Black" charset="0"/>
            </a:endParaRPr>
          </a:p>
        </p:txBody>
      </p:sp>
      <p:sp>
        <p:nvSpPr>
          <p:cNvPr id="82" name="Shape 2547"/>
          <p:cNvSpPr/>
          <p:nvPr/>
        </p:nvSpPr>
        <p:spPr>
          <a:xfrm>
            <a:off x="9248949" y="8688617"/>
            <a:ext cx="677346" cy="677346"/>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6" name="TextBox 85"/>
          <p:cNvSpPr txBox="1"/>
          <p:nvPr/>
        </p:nvSpPr>
        <p:spPr>
          <a:xfrm>
            <a:off x="18749483" y="10256543"/>
            <a:ext cx="2574744"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OUR DEVICES</a:t>
            </a:r>
            <a:endParaRPr lang="en-US" sz="2800" b="1" dirty="0">
              <a:solidFill>
                <a:schemeClr val="tx2"/>
              </a:solidFill>
              <a:latin typeface="Lato Black" charset="0"/>
              <a:ea typeface="Lato Black" charset="0"/>
              <a:cs typeface="Lato Black" charset="0"/>
            </a:endParaRPr>
          </a:p>
        </p:txBody>
      </p:sp>
      <p:sp>
        <p:nvSpPr>
          <p:cNvPr id="2" name="Oval 1"/>
          <p:cNvSpPr/>
          <p:nvPr/>
        </p:nvSpPr>
        <p:spPr>
          <a:xfrm>
            <a:off x="8844258" y="8286112"/>
            <a:ext cx="1482356" cy="1482356"/>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14017564" y="8286112"/>
            <a:ext cx="1482356" cy="148235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19391004" y="8286112"/>
            <a:ext cx="1482356" cy="1482356"/>
          </a:xfrm>
          <a:prstGeom prst="ellipse">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530068" y="8286112"/>
            <a:ext cx="1482356" cy="1482356"/>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8604483" y="6069797"/>
            <a:ext cx="2005678"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ABOUT US</a:t>
            </a:r>
            <a:endParaRPr lang="en-US" sz="2800" b="1" dirty="0">
              <a:solidFill>
                <a:schemeClr val="tx2"/>
              </a:solidFill>
              <a:latin typeface="Lato Black" charset="0"/>
              <a:ea typeface="Lato Black" charset="0"/>
              <a:cs typeface="Lato Black" charset="0"/>
            </a:endParaRPr>
          </a:p>
        </p:txBody>
      </p:sp>
      <p:sp>
        <p:nvSpPr>
          <p:cNvPr id="32" name="TextBox 31"/>
          <p:cNvSpPr txBox="1"/>
          <p:nvPr/>
        </p:nvSpPr>
        <p:spPr>
          <a:xfrm>
            <a:off x="13573809" y="6036926"/>
            <a:ext cx="2597186"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OUR MISSION</a:t>
            </a:r>
            <a:endParaRPr lang="en-US" sz="2800" b="1" dirty="0">
              <a:solidFill>
                <a:schemeClr val="tx2"/>
              </a:solidFill>
              <a:latin typeface="Lato Black" charset="0"/>
              <a:ea typeface="Lato Black" charset="0"/>
              <a:cs typeface="Lato Black" charset="0"/>
            </a:endParaRPr>
          </a:p>
        </p:txBody>
      </p:sp>
      <p:sp>
        <p:nvSpPr>
          <p:cNvPr id="34" name="TextBox 33"/>
          <p:cNvSpPr txBox="1"/>
          <p:nvPr/>
        </p:nvSpPr>
        <p:spPr>
          <a:xfrm>
            <a:off x="3261281" y="6036926"/>
            <a:ext cx="2028119"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WELCOME</a:t>
            </a:r>
            <a:endParaRPr lang="en-US" sz="2800" b="1" dirty="0">
              <a:solidFill>
                <a:schemeClr val="tx2"/>
              </a:solidFill>
              <a:latin typeface="Lato Black" charset="0"/>
              <a:ea typeface="Lato Black" charset="0"/>
              <a:cs typeface="Lato Black" charset="0"/>
            </a:endParaRPr>
          </a:p>
        </p:txBody>
      </p:sp>
      <p:sp>
        <p:nvSpPr>
          <p:cNvPr id="35" name="Shape 2525"/>
          <p:cNvSpPr/>
          <p:nvPr/>
        </p:nvSpPr>
        <p:spPr>
          <a:xfrm>
            <a:off x="3932847" y="4438010"/>
            <a:ext cx="677346" cy="677346"/>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0" name="TextBox 39"/>
          <p:cNvSpPr txBox="1"/>
          <p:nvPr/>
        </p:nvSpPr>
        <p:spPr>
          <a:xfrm>
            <a:off x="18886538" y="6036926"/>
            <a:ext cx="2300630"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OUR VISION</a:t>
            </a:r>
            <a:endParaRPr lang="en-US" sz="2800" b="1" dirty="0">
              <a:solidFill>
                <a:schemeClr val="tx2"/>
              </a:solidFill>
              <a:latin typeface="Lato Black" charset="0"/>
              <a:ea typeface="Lato Black" charset="0"/>
              <a:cs typeface="Lato Black" charset="0"/>
            </a:endParaRPr>
          </a:p>
        </p:txBody>
      </p:sp>
      <p:sp>
        <p:nvSpPr>
          <p:cNvPr id="41" name="Oval 40"/>
          <p:cNvSpPr/>
          <p:nvPr/>
        </p:nvSpPr>
        <p:spPr>
          <a:xfrm>
            <a:off x="8844258" y="4066495"/>
            <a:ext cx="1482356" cy="1482356"/>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14017564" y="4066495"/>
            <a:ext cx="1482356" cy="1482356"/>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19391004" y="4066495"/>
            <a:ext cx="1482356" cy="1482356"/>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530068" y="4066495"/>
            <a:ext cx="1482356" cy="148235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ight Arrow 44"/>
          <p:cNvSpPr/>
          <p:nvPr/>
        </p:nvSpPr>
        <p:spPr>
          <a:xfrm>
            <a:off x="16726902" y="8818271"/>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ight Arrow 45"/>
          <p:cNvSpPr/>
          <p:nvPr/>
        </p:nvSpPr>
        <p:spPr>
          <a:xfrm>
            <a:off x="6153466" y="8818271"/>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ight Arrow 46"/>
          <p:cNvSpPr/>
          <p:nvPr/>
        </p:nvSpPr>
        <p:spPr>
          <a:xfrm>
            <a:off x="11413967" y="8818271"/>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Arrow 47"/>
          <p:cNvSpPr/>
          <p:nvPr/>
        </p:nvSpPr>
        <p:spPr>
          <a:xfrm>
            <a:off x="16726902" y="4423856"/>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ight Arrow 48"/>
          <p:cNvSpPr/>
          <p:nvPr/>
        </p:nvSpPr>
        <p:spPr>
          <a:xfrm>
            <a:off x="6153466" y="4423856"/>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ight Arrow 49"/>
          <p:cNvSpPr/>
          <p:nvPr/>
        </p:nvSpPr>
        <p:spPr>
          <a:xfrm>
            <a:off x="11413967" y="4423856"/>
            <a:ext cx="1549750" cy="767633"/>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hape 2631"/>
          <p:cNvSpPr/>
          <p:nvPr/>
        </p:nvSpPr>
        <p:spPr>
          <a:xfrm>
            <a:off x="9293170" y="4606474"/>
            <a:ext cx="621968" cy="508882"/>
          </a:xfrm>
          <a:custGeom>
            <a:avLst/>
            <a:gdLst/>
            <a:ahLst/>
            <a:cxnLst>
              <a:cxn ang="0">
                <a:pos x="wd2" y="hd2"/>
              </a:cxn>
              <a:cxn ang="5400000">
                <a:pos x="wd2" y="hd2"/>
              </a:cxn>
              <a:cxn ang="10800000">
                <a:pos x="wd2" y="hd2"/>
              </a:cxn>
              <a:cxn ang="16200000">
                <a:pos x="wd2" y="hd2"/>
              </a:cxn>
            </a:cxnLst>
            <a:rect l="0" t="0" r="r" b="b"/>
            <a:pathLst>
              <a:path w="21600" h="21600" extrusionOk="0">
                <a:moveTo>
                  <a:pt x="19636" y="3600"/>
                </a:moveTo>
                <a:lnTo>
                  <a:pt x="1964" y="3600"/>
                </a:lnTo>
                <a:lnTo>
                  <a:pt x="1964" y="1200"/>
                </a:lnTo>
                <a:lnTo>
                  <a:pt x="19636" y="1200"/>
                </a:lnTo>
                <a:cubicBezTo>
                  <a:pt x="19636" y="1200"/>
                  <a:pt x="19636" y="3600"/>
                  <a:pt x="19636" y="3600"/>
                </a:cubicBezTo>
                <a:close/>
                <a:moveTo>
                  <a:pt x="17182" y="6000"/>
                </a:moveTo>
                <a:lnTo>
                  <a:pt x="17182" y="4800"/>
                </a:lnTo>
                <a:lnTo>
                  <a:pt x="19145" y="4800"/>
                </a:lnTo>
                <a:lnTo>
                  <a:pt x="19145" y="6000"/>
                </a:lnTo>
                <a:cubicBezTo>
                  <a:pt x="19145" y="6662"/>
                  <a:pt x="18705" y="7200"/>
                  <a:pt x="18164" y="7200"/>
                </a:cubicBezTo>
                <a:cubicBezTo>
                  <a:pt x="17621" y="7200"/>
                  <a:pt x="17182" y="6662"/>
                  <a:pt x="17182" y="6000"/>
                </a:cubicBezTo>
                <a:moveTo>
                  <a:pt x="14236" y="6000"/>
                </a:moveTo>
                <a:lnTo>
                  <a:pt x="14236" y="4800"/>
                </a:lnTo>
                <a:lnTo>
                  <a:pt x="16200" y="4800"/>
                </a:lnTo>
                <a:lnTo>
                  <a:pt x="16200" y="6000"/>
                </a:lnTo>
                <a:cubicBezTo>
                  <a:pt x="16200" y="6662"/>
                  <a:pt x="15760" y="7200"/>
                  <a:pt x="15218" y="7200"/>
                </a:cubicBezTo>
                <a:cubicBezTo>
                  <a:pt x="14675" y="7200"/>
                  <a:pt x="14236" y="6662"/>
                  <a:pt x="14236" y="6000"/>
                </a:cubicBezTo>
                <a:moveTo>
                  <a:pt x="11291" y="6000"/>
                </a:moveTo>
                <a:lnTo>
                  <a:pt x="11291" y="4800"/>
                </a:lnTo>
                <a:lnTo>
                  <a:pt x="13255" y="4800"/>
                </a:lnTo>
                <a:lnTo>
                  <a:pt x="13255" y="6000"/>
                </a:lnTo>
                <a:cubicBezTo>
                  <a:pt x="13255" y="6662"/>
                  <a:pt x="12814" y="7200"/>
                  <a:pt x="12273" y="7200"/>
                </a:cubicBezTo>
                <a:cubicBezTo>
                  <a:pt x="11730" y="7200"/>
                  <a:pt x="11291" y="6662"/>
                  <a:pt x="11291" y="6000"/>
                </a:cubicBezTo>
                <a:moveTo>
                  <a:pt x="8345" y="6000"/>
                </a:moveTo>
                <a:lnTo>
                  <a:pt x="8345" y="4800"/>
                </a:lnTo>
                <a:lnTo>
                  <a:pt x="10309" y="4800"/>
                </a:lnTo>
                <a:lnTo>
                  <a:pt x="10309" y="6000"/>
                </a:lnTo>
                <a:cubicBezTo>
                  <a:pt x="10309" y="6662"/>
                  <a:pt x="9869" y="7200"/>
                  <a:pt x="9327" y="7200"/>
                </a:cubicBezTo>
                <a:cubicBezTo>
                  <a:pt x="8785" y="7200"/>
                  <a:pt x="8345" y="6662"/>
                  <a:pt x="8345" y="6000"/>
                </a:cubicBezTo>
                <a:moveTo>
                  <a:pt x="5400" y="6000"/>
                </a:moveTo>
                <a:lnTo>
                  <a:pt x="5400" y="4800"/>
                </a:lnTo>
                <a:lnTo>
                  <a:pt x="7364" y="4800"/>
                </a:lnTo>
                <a:lnTo>
                  <a:pt x="7364" y="6000"/>
                </a:lnTo>
                <a:cubicBezTo>
                  <a:pt x="7364" y="6662"/>
                  <a:pt x="6924" y="7200"/>
                  <a:pt x="6382" y="7200"/>
                </a:cubicBezTo>
                <a:cubicBezTo>
                  <a:pt x="5839" y="7200"/>
                  <a:pt x="5400" y="6662"/>
                  <a:pt x="5400" y="6000"/>
                </a:cubicBezTo>
                <a:moveTo>
                  <a:pt x="2455" y="6000"/>
                </a:moveTo>
                <a:lnTo>
                  <a:pt x="2455" y="4800"/>
                </a:lnTo>
                <a:lnTo>
                  <a:pt x="4418" y="4800"/>
                </a:lnTo>
                <a:lnTo>
                  <a:pt x="4418" y="6000"/>
                </a:lnTo>
                <a:cubicBezTo>
                  <a:pt x="4418" y="6662"/>
                  <a:pt x="3978" y="7200"/>
                  <a:pt x="3436" y="7200"/>
                </a:cubicBezTo>
                <a:cubicBezTo>
                  <a:pt x="2894" y="7200"/>
                  <a:pt x="2455" y="6662"/>
                  <a:pt x="2455" y="6000"/>
                </a:cubicBezTo>
                <a:moveTo>
                  <a:pt x="19636" y="20400"/>
                </a:moveTo>
                <a:lnTo>
                  <a:pt x="12764" y="20400"/>
                </a:lnTo>
                <a:lnTo>
                  <a:pt x="12764" y="13800"/>
                </a:lnTo>
                <a:cubicBezTo>
                  <a:pt x="12764" y="13469"/>
                  <a:pt x="12544" y="13200"/>
                  <a:pt x="12273" y="13200"/>
                </a:cubicBezTo>
                <a:lnTo>
                  <a:pt x="9327" y="13200"/>
                </a:lnTo>
                <a:cubicBezTo>
                  <a:pt x="9056" y="13200"/>
                  <a:pt x="8836" y="13469"/>
                  <a:pt x="8836" y="13800"/>
                </a:cubicBezTo>
                <a:lnTo>
                  <a:pt x="8836" y="20400"/>
                </a:lnTo>
                <a:lnTo>
                  <a:pt x="1964" y="20400"/>
                </a:lnTo>
                <a:lnTo>
                  <a:pt x="1964" y="7573"/>
                </a:lnTo>
                <a:cubicBezTo>
                  <a:pt x="2324" y="8076"/>
                  <a:pt x="2847" y="8400"/>
                  <a:pt x="3436" y="8400"/>
                </a:cubicBezTo>
                <a:cubicBezTo>
                  <a:pt x="4026" y="8400"/>
                  <a:pt x="4549" y="8076"/>
                  <a:pt x="4909" y="7573"/>
                </a:cubicBezTo>
                <a:cubicBezTo>
                  <a:pt x="5269" y="8076"/>
                  <a:pt x="5792" y="8400"/>
                  <a:pt x="6382" y="8400"/>
                </a:cubicBezTo>
                <a:cubicBezTo>
                  <a:pt x="6971" y="8400"/>
                  <a:pt x="7495" y="8076"/>
                  <a:pt x="7855" y="7573"/>
                </a:cubicBezTo>
                <a:cubicBezTo>
                  <a:pt x="8215" y="8076"/>
                  <a:pt x="8738" y="8400"/>
                  <a:pt x="9327" y="8400"/>
                </a:cubicBezTo>
                <a:cubicBezTo>
                  <a:pt x="9917" y="8400"/>
                  <a:pt x="10440" y="8076"/>
                  <a:pt x="10800" y="7573"/>
                </a:cubicBezTo>
                <a:cubicBezTo>
                  <a:pt x="11160" y="8076"/>
                  <a:pt x="11683" y="8400"/>
                  <a:pt x="12273" y="8400"/>
                </a:cubicBezTo>
                <a:cubicBezTo>
                  <a:pt x="12862" y="8400"/>
                  <a:pt x="13385" y="8076"/>
                  <a:pt x="13745" y="7573"/>
                </a:cubicBezTo>
                <a:cubicBezTo>
                  <a:pt x="14105" y="8076"/>
                  <a:pt x="14629" y="8400"/>
                  <a:pt x="15218" y="8400"/>
                </a:cubicBezTo>
                <a:cubicBezTo>
                  <a:pt x="15808" y="8400"/>
                  <a:pt x="16331" y="8076"/>
                  <a:pt x="16691" y="7573"/>
                </a:cubicBezTo>
                <a:cubicBezTo>
                  <a:pt x="17051" y="8076"/>
                  <a:pt x="17574" y="8400"/>
                  <a:pt x="18164" y="8400"/>
                </a:cubicBezTo>
                <a:cubicBezTo>
                  <a:pt x="18753" y="8400"/>
                  <a:pt x="19276" y="8076"/>
                  <a:pt x="19636" y="7573"/>
                </a:cubicBezTo>
                <a:cubicBezTo>
                  <a:pt x="19636" y="7573"/>
                  <a:pt x="19636" y="20400"/>
                  <a:pt x="19636" y="20400"/>
                </a:cubicBezTo>
                <a:close/>
                <a:moveTo>
                  <a:pt x="11782" y="20400"/>
                </a:moveTo>
                <a:lnTo>
                  <a:pt x="9818" y="20400"/>
                </a:lnTo>
                <a:lnTo>
                  <a:pt x="9818" y="14400"/>
                </a:lnTo>
                <a:lnTo>
                  <a:pt x="11782" y="14400"/>
                </a:lnTo>
                <a:cubicBezTo>
                  <a:pt x="11782" y="14400"/>
                  <a:pt x="11782" y="20400"/>
                  <a:pt x="11782" y="20400"/>
                </a:cubicBezTo>
                <a:close/>
                <a:moveTo>
                  <a:pt x="21109" y="20400"/>
                </a:moveTo>
                <a:lnTo>
                  <a:pt x="20618" y="20400"/>
                </a:lnTo>
                <a:lnTo>
                  <a:pt x="20618" y="4800"/>
                </a:lnTo>
                <a:lnTo>
                  <a:pt x="21109" y="4800"/>
                </a:lnTo>
                <a:cubicBezTo>
                  <a:pt x="21380" y="4800"/>
                  <a:pt x="21600" y="4532"/>
                  <a:pt x="21600" y="4200"/>
                </a:cubicBezTo>
                <a:cubicBezTo>
                  <a:pt x="21600" y="3868"/>
                  <a:pt x="21380" y="3600"/>
                  <a:pt x="21109" y="3600"/>
                </a:cubicBezTo>
                <a:lnTo>
                  <a:pt x="20618" y="3600"/>
                </a:lnTo>
                <a:lnTo>
                  <a:pt x="20618" y="1200"/>
                </a:lnTo>
                <a:cubicBezTo>
                  <a:pt x="20618" y="538"/>
                  <a:pt x="20178" y="0"/>
                  <a:pt x="19636" y="0"/>
                </a:cubicBezTo>
                <a:lnTo>
                  <a:pt x="1964" y="0"/>
                </a:lnTo>
                <a:cubicBezTo>
                  <a:pt x="1421" y="0"/>
                  <a:pt x="982" y="538"/>
                  <a:pt x="982" y="1200"/>
                </a:cubicBezTo>
                <a:lnTo>
                  <a:pt x="982" y="3600"/>
                </a:lnTo>
                <a:lnTo>
                  <a:pt x="491" y="3600"/>
                </a:lnTo>
                <a:cubicBezTo>
                  <a:pt x="220" y="3600"/>
                  <a:pt x="0" y="3868"/>
                  <a:pt x="0" y="4200"/>
                </a:cubicBezTo>
                <a:cubicBezTo>
                  <a:pt x="0" y="4532"/>
                  <a:pt x="220" y="4800"/>
                  <a:pt x="491" y="4800"/>
                </a:cubicBezTo>
                <a:lnTo>
                  <a:pt x="982" y="4800"/>
                </a:lnTo>
                <a:lnTo>
                  <a:pt x="982" y="20400"/>
                </a:lnTo>
                <a:lnTo>
                  <a:pt x="491" y="20400"/>
                </a:lnTo>
                <a:cubicBezTo>
                  <a:pt x="220" y="20400"/>
                  <a:pt x="0" y="20669"/>
                  <a:pt x="0" y="21000"/>
                </a:cubicBezTo>
                <a:cubicBezTo>
                  <a:pt x="0" y="21332"/>
                  <a:pt x="220" y="21600"/>
                  <a:pt x="491" y="21600"/>
                </a:cubicBezTo>
                <a:lnTo>
                  <a:pt x="21109" y="21600"/>
                </a:lnTo>
                <a:cubicBezTo>
                  <a:pt x="21380" y="21600"/>
                  <a:pt x="21600" y="21332"/>
                  <a:pt x="21600" y="21000"/>
                </a:cubicBezTo>
                <a:cubicBezTo>
                  <a:pt x="21600" y="20669"/>
                  <a:pt x="21380" y="20400"/>
                  <a:pt x="21109" y="20400"/>
                </a:cubicBezTo>
                <a:moveTo>
                  <a:pt x="16691" y="16800"/>
                </a:moveTo>
                <a:lnTo>
                  <a:pt x="14727" y="16800"/>
                </a:lnTo>
                <a:lnTo>
                  <a:pt x="14727" y="14400"/>
                </a:lnTo>
                <a:lnTo>
                  <a:pt x="16691" y="14400"/>
                </a:lnTo>
                <a:cubicBezTo>
                  <a:pt x="16691" y="14400"/>
                  <a:pt x="16691" y="16800"/>
                  <a:pt x="16691" y="16800"/>
                </a:cubicBezTo>
                <a:close/>
                <a:moveTo>
                  <a:pt x="17182" y="13200"/>
                </a:moveTo>
                <a:lnTo>
                  <a:pt x="14236" y="13200"/>
                </a:lnTo>
                <a:cubicBezTo>
                  <a:pt x="13965" y="13200"/>
                  <a:pt x="13745" y="13469"/>
                  <a:pt x="13745" y="13800"/>
                </a:cubicBezTo>
                <a:lnTo>
                  <a:pt x="13745" y="17400"/>
                </a:lnTo>
                <a:cubicBezTo>
                  <a:pt x="13745" y="17732"/>
                  <a:pt x="13965" y="18000"/>
                  <a:pt x="14236" y="18000"/>
                </a:cubicBezTo>
                <a:lnTo>
                  <a:pt x="17182" y="18000"/>
                </a:lnTo>
                <a:cubicBezTo>
                  <a:pt x="17453" y="18000"/>
                  <a:pt x="17673" y="17732"/>
                  <a:pt x="17673" y="17400"/>
                </a:cubicBezTo>
                <a:lnTo>
                  <a:pt x="17673" y="13800"/>
                </a:lnTo>
                <a:cubicBezTo>
                  <a:pt x="17673" y="13469"/>
                  <a:pt x="17453" y="13200"/>
                  <a:pt x="17182" y="13200"/>
                </a:cubicBezTo>
                <a:moveTo>
                  <a:pt x="6873" y="16800"/>
                </a:moveTo>
                <a:lnTo>
                  <a:pt x="4909" y="16800"/>
                </a:lnTo>
                <a:lnTo>
                  <a:pt x="4909" y="14400"/>
                </a:lnTo>
                <a:lnTo>
                  <a:pt x="6873" y="14400"/>
                </a:lnTo>
                <a:cubicBezTo>
                  <a:pt x="6873" y="14400"/>
                  <a:pt x="6873" y="16800"/>
                  <a:pt x="6873" y="16800"/>
                </a:cubicBezTo>
                <a:close/>
                <a:moveTo>
                  <a:pt x="7364" y="13200"/>
                </a:moveTo>
                <a:lnTo>
                  <a:pt x="4418" y="13200"/>
                </a:lnTo>
                <a:cubicBezTo>
                  <a:pt x="4147" y="13200"/>
                  <a:pt x="3927" y="13469"/>
                  <a:pt x="3927" y="13800"/>
                </a:cubicBezTo>
                <a:lnTo>
                  <a:pt x="3927" y="17400"/>
                </a:lnTo>
                <a:cubicBezTo>
                  <a:pt x="3927" y="17732"/>
                  <a:pt x="4147" y="18000"/>
                  <a:pt x="4418" y="18000"/>
                </a:cubicBezTo>
                <a:lnTo>
                  <a:pt x="7364" y="18000"/>
                </a:lnTo>
                <a:cubicBezTo>
                  <a:pt x="7635" y="18000"/>
                  <a:pt x="7855" y="17732"/>
                  <a:pt x="7855" y="17400"/>
                </a:cubicBezTo>
                <a:lnTo>
                  <a:pt x="7855" y="13800"/>
                </a:lnTo>
                <a:cubicBezTo>
                  <a:pt x="7855" y="13469"/>
                  <a:pt x="7635" y="13200"/>
                  <a:pt x="7364" y="13200"/>
                </a:cubicBezTo>
              </a:path>
            </a:pathLst>
          </a:custGeom>
          <a:solidFill>
            <a:schemeClr val="accent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2" name="Shape 2940"/>
          <p:cNvSpPr/>
          <p:nvPr/>
        </p:nvSpPr>
        <p:spPr>
          <a:xfrm>
            <a:off x="14393975" y="4437371"/>
            <a:ext cx="772580" cy="772580"/>
          </a:xfrm>
          <a:custGeom>
            <a:avLst/>
            <a:gdLst/>
            <a:ahLst/>
            <a:cxnLst>
              <a:cxn ang="0">
                <a:pos x="wd2" y="hd2"/>
              </a:cxn>
              <a:cxn ang="5400000">
                <a:pos x="wd2" y="hd2"/>
              </a:cxn>
              <a:cxn ang="10800000">
                <a:pos x="wd2" y="hd2"/>
              </a:cxn>
              <a:cxn ang="16200000">
                <a:pos x="wd2" y="hd2"/>
              </a:cxn>
            </a:cxnLst>
            <a:rect l="0" t="0" r="r" b="b"/>
            <a:pathLst>
              <a:path w="21600" h="21600" extrusionOk="0">
                <a:moveTo>
                  <a:pt x="10800" y="8345"/>
                </a:moveTo>
                <a:cubicBezTo>
                  <a:pt x="9444" y="8345"/>
                  <a:pt x="8345" y="9444"/>
                  <a:pt x="8345" y="10800"/>
                </a:cubicBezTo>
                <a:cubicBezTo>
                  <a:pt x="8345" y="12156"/>
                  <a:pt x="9444" y="13255"/>
                  <a:pt x="10800" y="13255"/>
                </a:cubicBezTo>
                <a:cubicBezTo>
                  <a:pt x="12156" y="13255"/>
                  <a:pt x="13255" y="12156"/>
                  <a:pt x="13255" y="10800"/>
                </a:cubicBezTo>
                <a:cubicBezTo>
                  <a:pt x="13255" y="9444"/>
                  <a:pt x="12156" y="8345"/>
                  <a:pt x="10800" y="8345"/>
                </a:cubicBezTo>
                <a:moveTo>
                  <a:pt x="11291" y="20593"/>
                </a:moveTo>
                <a:lnTo>
                  <a:pt x="11291" y="17182"/>
                </a:lnTo>
                <a:cubicBezTo>
                  <a:pt x="11291" y="16910"/>
                  <a:pt x="11071" y="16691"/>
                  <a:pt x="10800" y="16691"/>
                </a:cubicBezTo>
                <a:cubicBezTo>
                  <a:pt x="10529" y="16691"/>
                  <a:pt x="10309" y="16910"/>
                  <a:pt x="10309" y="17182"/>
                </a:cubicBezTo>
                <a:lnTo>
                  <a:pt x="10309" y="20593"/>
                </a:lnTo>
                <a:cubicBezTo>
                  <a:pt x="5280" y="20344"/>
                  <a:pt x="1255" y="16319"/>
                  <a:pt x="1006" y="11291"/>
                </a:cubicBezTo>
                <a:lnTo>
                  <a:pt x="4418" y="11291"/>
                </a:lnTo>
                <a:cubicBezTo>
                  <a:pt x="4690" y="11291"/>
                  <a:pt x="4909" y="11071"/>
                  <a:pt x="4909" y="10800"/>
                </a:cubicBezTo>
                <a:cubicBezTo>
                  <a:pt x="4909" y="10529"/>
                  <a:pt x="4690" y="10309"/>
                  <a:pt x="4418" y="10309"/>
                </a:cubicBezTo>
                <a:lnTo>
                  <a:pt x="1006" y="10309"/>
                </a:lnTo>
                <a:cubicBezTo>
                  <a:pt x="1255" y="5281"/>
                  <a:pt x="5280" y="1256"/>
                  <a:pt x="10309" y="1007"/>
                </a:cubicBezTo>
                <a:lnTo>
                  <a:pt x="10309" y="4418"/>
                </a:lnTo>
                <a:cubicBezTo>
                  <a:pt x="10309" y="4690"/>
                  <a:pt x="10529" y="4909"/>
                  <a:pt x="10800" y="4909"/>
                </a:cubicBezTo>
                <a:cubicBezTo>
                  <a:pt x="11071" y="4909"/>
                  <a:pt x="11291" y="4690"/>
                  <a:pt x="11291" y="4418"/>
                </a:cubicBezTo>
                <a:lnTo>
                  <a:pt x="11291" y="1007"/>
                </a:lnTo>
                <a:cubicBezTo>
                  <a:pt x="16320" y="1256"/>
                  <a:pt x="20345" y="5281"/>
                  <a:pt x="20594" y="10309"/>
                </a:cubicBezTo>
                <a:lnTo>
                  <a:pt x="17182" y="10309"/>
                </a:lnTo>
                <a:cubicBezTo>
                  <a:pt x="16910" y="10309"/>
                  <a:pt x="16691" y="10529"/>
                  <a:pt x="16691" y="10800"/>
                </a:cubicBezTo>
                <a:cubicBezTo>
                  <a:pt x="16691" y="11071"/>
                  <a:pt x="16910" y="11291"/>
                  <a:pt x="17182" y="11291"/>
                </a:cubicBezTo>
                <a:lnTo>
                  <a:pt x="20594" y="11291"/>
                </a:lnTo>
                <a:cubicBezTo>
                  <a:pt x="20345" y="16319"/>
                  <a:pt x="16320" y="20344"/>
                  <a:pt x="11291" y="20593"/>
                </a:cubicBezTo>
                <a:moveTo>
                  <a:pt x="10800" y="0"/>
                </a:moveTo>
                <a:cubicBezTo>
                  <a:pt x="10800" y="0"/>
                  <a:pt x="10800" y="0"/>
                  <a:pt x="10800" y="0"/>
                </a:cubicBezTo>
                <a:cubicBezTo>
                  <a:pt x="10800" y="0"/>
                  <a:pt x="10800" y="0"/>
                  <a:pt x="10800" y="0"/>
                </a:cubicBez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4" name="Shape 2621"/>
          <p:cNvSpPr/>
          <p:nvPr/>
        </p:nvSpPr>
        <p:spPr>
          <a:xfrm>
            <a:off x="19698458" y="4540076"/>
            <a:ext cx="904012" cy="575280"/>
          </a:xfrm>
          <a:custGeom>
            <a:avLst/>
            <a:gdLst/>
            <a:ahLst/>
            <a:cxnLst>
              <a:cxn ang="0">
                <a:pos x="wd2" y="hd2"/>
              </a:cxn>
              <a:cxn ang="5400000">
                <a:pos x="wd2" y="hd2"/>
              </a:cxn>
              <a:cxn ang="10800000">
                <a:pos x="wd2" y="hd2"/>
              </a:cxn>
              <a:cxn ang="16200000">
                <a:pos x="wd2" y="hd2"/>
              </a:cxn>
            </a:cxnLst>
            <a:rect l="0" t="0" r="r" b="b"/>
            <a:pathLst>
              <a:path w="21600" h="21600" extrusionOk="0">
                <a:moveTo>
                  <a:pt x="10800" y="20057"/>
                </a:moveTo>
                <a:cubicBezTo>
                  <a:pt x="5378" y="20057"/>
                  <a:pt x="982" y="13445"/>
                  <a:pt x="982" y="10800"/>
                </a:cubicBezTo>
                <a:cubicBezTo>
                  <a:pt x="982" y="8155"/>
                  <a:pt x="5378" y="1543"/>
                  <a:pt x="10800" y="1543"/>
                </a:cubicBezTo>
                <a:cubicBezTo>
                  <a:pt x="16223" y="1543"/>
                  <a:pt x="20618" y="8155"/>
                  <a:pt x="20618" y="10800"/>
                </a:cubicBezTo>
                <a:cubicBezTo>
                  <a:pt x="20618" y="13445"/>
                  <a:pt x="16223" y="20057"/>
                  <a:pt x="10800" y="20057"/>
                </a:cubicBezTo>
                <a:moveTo>
                  <a:pt x="10800" y="0"/>
                </a:moveTo>
                <a:cubicBezTo>
                  <a:pt x="4835" y="0"/>
                  <a:pt x="0" y="7714"/>
                  <a:pt x="0" y="10800"/>
                </a:cubicBezTo>
                <a:cubicBezTo>
                  <a:pt x="0" y="13886"/>
                  <a:pt x="4835" y="21600"/>
                  <a:pt x="10800" y="21600"/>
                </a:cubicBezTo>
                <a:cubicBezTo>
                  <a:pt x="16765" y="21600"/>
                  <a:pt x="21600" y="13886"/>
                  <a:pt x="21600" y="10800"/>
                </a:cubicBezTo>
                <a:cubicBezTo>
                  <a:pt x="21600" y="7714"/>
                  <a:pt x="16765" y="0"/>
                  <a:pt x="10800" y="0"/>
                </a:cubicBezTo>
                <a:moveTo>
                  <a:pt x="10800" y="16971"/>
                </a:moveTo>
                <a:cubicBezTo>
                  <a:pt x="8631" y="16971"/>
                  <a:pt x="6873" y="14209"/>
                  <a:pt x="6873" y="10800"/>
                </a:cubicBezTo>
                <a:cubicBezTo>
                  <a:pt x="6873" y="7392"/>
                  <a:pt x="8631" y="4629"/>
                  <a:pt x="10800" y="4629"/>
                </a:cubicBezTo>
                <a:cubicBezTo>
                  <a:pt x="12969" y="4629"/>
                  <a:pt x="14727" y="7392"/>
                  <a:pt x="14727" y="10800"/>
                </a:cubicBezTo>
                <a:cubicBezTo>
                  <a:pt x="14727" y="14209"/>
                  <a:pt x="12969" y="16971"/>
                  <a:pt x="10800" y="16971"/>
                </a:cubicBezTo>
                <a:moveTo>
                  <a:pt x="10800" y="3087"/>
                </a:moveTo>
                <a:cubicBezTo>
                  <a:pt x="8088" y="3087"/>
                  <a:pt x="5891" y="6540"/>
                  <a:pt x="5891" y="10800"/>
                </a:cubicBezTo>
                <a:cubicBezTo>
                  <a:pt x="5891" y="15061"/>
                  <a:pt x="8088" y="18514"/>
                  <a:pt x="10800" y="18514"/>
                </a:cubicBezTo>
                <a:cubicBezTo>
                  <a:pt x="13512" y="18514"/>
                  <a:pt x="15709" y="15061"/>
                  <a:pt x="15709" y="10800"/>
                </a:cubicBezTo>
                <a:cubicBezTo>
                  <a:pt x="15709" y="6540"/>
                  <a:pt x="13512" y="3087"/>
                  <a:pt x="10800" y="3087"/>
                </a:cubicBezTo>
                <a:moveTo>
                  <a:pt x="10800" y="8486"/>
                </a:moveTo>
                <a:cubicBezTo>
                  <a:pt x="9987" y="8486"/>
                  <a:pt x="9327" y="9523"/>
                  <a:pt x="9327" y="10800"/>
                </a:cubicBezTo>
                <a:cubicBezTo>
                  <a:pt x="9327" y="12078"/>
                  <a:pt x="9987" y="13114"/>
                  <a:pt x="10800" y="13114"/>
                </a:cubicBezTo>
                <a:cubicBezTo>
                  <a:pt x="11613" y="13114"/>
                  <a:pt x="12273" y="12078"/>
                  <a:pt x="12273" y="10800"/>
                </a:cubicBezTo>
                <a:cubicBezTo>
                  <a:pt x="12273" y="9523"/>
                  <a:pt x="11613" y="8486"/>
                  <a:pt x="10800" y="8486"/>
                </a:cubicBezTo>
              </a:path>
            </a:pathLst>
          </a:custGeom>
          <a:solidFill>
            <a:schemeClr val="accent4"/>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6" name="Shape 2616"/>
          <p:cNvSpPr/>
          <p:nvPr/>
        </p:nvSpPr>
        <p:spPr>
          <a:xfrm>
            <a:off x="3908086" y="8670328"/>
            <a:ext cx="770923" cy="701013"/>
          </a:xfrm>
          <a:custGeom>
            <a:avLst/>
            <a:gdLst/>
            <a:ahLst/>
            <a:cxnLst>
              <a:cxn ang="0">
                <a:pos x="wd2" y="hd2"/>
              </a:cxn>
              <a:cxn ang="5400000">
                <a:pos x="wd2" y="hd2"/>
              </a:cxn>
              <a:cxn ang="10800000">
                <a:pos x="wd2" y="hd2"/>
              </a:cxn>
              <a:cxn ang="16200000">
                <a:pos x="wd2" y="hd2"/>
              </a:cxn>
            </a:cxnLst>
            <a:rect l="0" t="0" r="r" b="b"/>
            <a:pathLst>
              <a:path w="21600" h="21600" extrusionOk="0">
                <a:moveTo>
                  <a:pt x="1016" y="20520"/>
                </a:moveTo>
                <a:cubicBezTo>
                  <a:pt x="1258" y="18675"/>
                  <a:pt x="2752" y="17923"/>
                  <a:pt x="4191" y="17361"/>
                </a:cubicBezTo>
                <a:cubicBezTo>
                  <a:pt x="5156" y="17087"/>
                  <a:pt x="6884" y="15971"/>
                  <a:pt x="6884" y="13567"/>
                </a:cubicBezTo>
                <a:cubicBezTo>
                  <a:pt x="6884" y="11510"/>
                  <a:pt x="6113" y="10507"/>
                  <a:pt x="5698" y="9969"/>
                </a:cubicBezTo>
                <a:cubicBezTo>
                  <a:pt x="5646" y="9902"/>
                  <a:pt x="5599" y="9842"/>
                  <a:pt x="5562" y="9786"/>
                </a:cubicBezTo>
                <a:cubicBezTo>
                  <a:pt x="5550" y="9769"/>
                  <a:pt x="5538" y="9752"/>
                  <a:pt x="5526" y="9735"/>
                </a:cubicBezTo>
                <a:cubicBezTo>
                  <a:pt x="5491" y="9662"/>
                  <a:pt x="5297" y="9177"/>
                  <a:pt x="5553" y="8011"/>
                </a:cubicBezTo>
                <a:cubicBezTo>
                  <a:pt x="5604" y="7777"/>
                  <a:pt x="5583" y="7531"/>
                  <a:pt x="5493" y="7312"/>
                </a:cubicBezTo>
                <a:cubicBezTo>
                  <a:pt x="5249" y="6721"/>
                  <a:pt x="4603" y="5151"/>
                  <a:pt x="5035" y="3988"/>
                </a:cubicBezTo>
                <a:cubicBezTo>
                  <a:pt x="5619" y="2411"/>
                  <a:pt x="6140" y="2099"/>
                  <a:pt x="7085" y="1642"/>
                </a:cubicBezTo>
                <a:cubicBezTo>
                  <a:pt x="7132" y="1619"/>
                  <a:pt x="7177" y="1592"/>
                  <a:pt x="7220" y="1562"/>
                </a:cubicBezTo>
                <a:cubicBezTo>
                  <a:pt x="7458" y="1393"/>
                  <a:pt x="8233" y="1080"/>
                  <a:pt x="9029" y="1080"/>
                </a:cubicBezTo>
                <a:cubicBezTo>
                  <a:pt x="9467" y="1080"/>
                  <a:pt x="9840" y="1172"/>
                  <a:pt x="10137" y="1353"/>
                </a:cubicBezTo>
                <a:cubicBezTo>
                  <a:pt x="10491" y="1569"/>
                  <a:pt x="10825" y="1968"/>
                  <a:pt x="11308" y="3213"/>
                </a:cubicBezTo>
                <a:cubicBezTo>
                  <a:pt x="11991" y="4974"/>
                  <a:pt x="11820" y="6477"/>
                  <a:pt x="11347" y="7186"/>
                </a:cubicBezTo>
                <a:cubicBezTo>
                  <a:pt x="11175" y="7442"/>
                  <a:pt x="11116" y="7769"/>
                  <a:pt x="11184" y="8078"/>
                </a:cubicBezTo>
                <a:cubicBezTo>
                  <a:pt x="11422" y="9164"/>
                  <a:pt x="11247" y="9602"/>
                  <a:pt x="11210" y="9679"/>
                </a:cubicBezTo>
                <a:cubicBezTo>
                  <a:pt x="11181" y="9712"/>
                  <a:pt x="11153" y="9748"/>
                  <a:pt x="11129" y="9786"/>
                </a:cubicBezTo>
                <a:cubicBezTo>
                  <a:pt x="11091" y="9842"/>
                  <a:pt x="11044" y="9902"/>
                  <a:pt x="10992" y="9969"/>
                </a:cubicBezTo>
                <a:cubicBezTo>
                  <a:pt x="10578" y="10507"/>
                  <a:pt x="9806" y="11510"/>
                  <a:pt x="9806" y="13567"/>
                </a:cubicBezTo>
                <a:cubicBezTo>
                  <a:pt x="9806" y="15972"/>
                  <a:pt x="11535" y="17087"/>
                  <a:pt x="12500" y="17361"/>
                </a:cubicBezTo>
                <a:cubicBezTo>
                  <a:pt x="13925" y="17916"/>
                  <a:pt x="15432" y="18665"/>
                  <a:pt x="15675" y="20520"/>
                </a:cubicBezTo>
                <a:cubicBezTo>
                  <a:pt x="15675" y="20520"/>
                  <a:pt x="1016" y="20520"/>
                  <a:pt x="1016" y="20520"/>
                </a:cubicBezTo>
                <a:close/>
                <a:moveTo>
                  <a:pt x="12782" y="16326"/>
                </a:moveTo>
                <a:cubicBezTo>
                  <a:pt x="12782" y="16326"/>
                  <a:pt x="10788" y="15813"/>
                  <a:pt x="10788" y="13567"/>
                </a:cubicBezTo>
                <a:cubicBezTo>
                  <a:pt x="10788" y="11595"/>
                  <a:pt x="11607" y="10900"/>
                  <a:pt x="11923" y="10420"/>
                </a:cubicBezTo>
                <a:cubicBezTo>
                  <a:pt x="11923" y="10420"/>
                  <a:pt x="12573" y="9806"/>
                  <a:pt x="12138" y="7825"/>
                </a:cubicBezTo>
                <a:cubicBezTo>
                  <a:pt x="12863" y="6740"/>
                  <a:pt x="12999" y="4821"/>
                  <a:pt x="12211" y="2789"/>
                </a:cubicBezTo>
                <a:cubicBezTo>
                  <a:pt x="11716" y="1514"/>
                  <a:pt x="11279" y="815"/>
                  <a:pt x="10613" y="409"/>
                </a:cubicBezTo>
                <a:cubicBezTo>
                  <a:pt x="10124" y="111"/>
                  <a:pt x="9569" y="0"/>
                  <a:pt x="9029" y="0"/>
                </a:cubicBezTo>
                <a:cubicBezTo>
                  <a:pt x="8023" y="0"/>
                  <a:pt x="7070" y="384"/>
                  <a:pt x="6690" y="653"/>
                </a:cubicBezTo>
                <a:cubicBezTo>
                  <a:pt x="5576" y="1192"/>
                  <a:pt x="4828" y="1688"/>
                  <a:pt x="4126" y="3579"/>
                </a:cubicBezTo>
                <a:cubicBezTo>
                  <a:pt x="3556" y="5114"/>
                  <a:pt x="4241" y="6891"/>
                  <a:pt x="4598" y="7757"/>
                </a:cubicBezTo>
                <a:cubicBezTo>
                  <a:pt x="4163" y="9739"/>
                  <a:pt x="4767" y="10420"/>
                  <a:pt x="4767" y="10420"/>
                </a:cubicBezTo>
                <a:cubicBezTo>
                  <a:pt x="5083" y="10900"/>
                  <a:pt x="5903" y="11595"/>
                  <a:pt x="5903" y="13567"/>
                </a:cubicBezTo>
                <a:cubicBezTo>
                  <a:pt x="5903" y="15813"/>
                  <a:pt x="3909" y="16326"/>
                  <a:pt x="3909" y="16326"/>
                </a:cubicBezTo>
                <a:cubicBezTo>
                  <a:pt x="2642" y="16817"/>
                  <a:pt x="0" y="17821"/>
                  <a:pt x="0" y="21060"/>
                </a:cubicBezTo>
                <a:cubicBezTo>
                  <a:pt x="0" y="21060"/>
                  <a:pt x="0" y="21600"/>
                  <a:pt x="491" y="21600"/>
                </a:cubicBezTo>
                <a:lnTo>
                  <a:pt x="16200" y="21600"/>
                </a:lnTo>
                <a:cubicBezTo>
                  <a:pt x="16691" y="21600"/>
                  <a:pt x="16691" y="21060"/>
                  <a:pt x="16691" y="21060"/>
                </a:cubicBezTo>
                <a:cubicBezTo>
                  <a:pt x="16691" y="17821"/>
                  <a:pt x="14048" y="16817"/>
                  <a:pt x="12782" y="16326"/>
                </a:cubicBezTo>
                <a:moveTo>
                  <a:pt x="18035" y="15774"/>
                </a:moveTo>
                <a:cubicBezTo>
                  <a:pt x="18035" y="15774"/>
                  <a:pt x="16217" y="15312"/>
                  <a:pt x="16217" y="13291"/>
                </a:cubicBezTo>
                <a:cubicBezTo>
                  <a:pt x="16217" y="11515"/>
                  <a:pt x="17087" y="10890"/>
                  <a:pt x="17376" y="10458"/>
                </a:cubicBezTo>
                <a:cubicBezTo>
                  <a:pt x="17376" y="10458"/>
                  <a:pt x="17968" y="9906"/>
                  <a:pt x="17572" y="8122"/>
                </a:cubicBezTo>
                <a:cubicBezTo>
                  <a:pt x="18232" y="7146"/>
                  <a:pt x="18387" y="5419"/>
                  <a:pt x="17669" y="3590"/>
                </a:cubicBezTo>
                <a:cubicBezTo>
                  <a:pt x="17218" y="2442"/>
                  <a:pt x="16666" y="1814"/>
                  <a:pt x="16059" y="1449"/>
                </a:cubicBezTo>
                <a:cubicBezTo>
                  <a:pt x="15612" y="1180"/>
                  <a:pt x="15107" y="1081"/>
                  <a:pt x="14614" y="1081"/>
                </a:cubicBezTo>
                <a:cubicBezTo>
                  <a:pt x="13880" y="1081"/>
                  <a:pt x="13182" y="1301"/>
                  <a:pt x="12753" y="1514"/>
                </a:cubicBezTo>
                <a:cubicBezTo>
                  <a:pt x="12878" y="1781"/>
                  <a:pt x="12997" y="2064"/>
                  <a:pt x="13115" y="2366"/>
                </a:cubicBezTo>
                <a:cubicBezTo>
                  <a:pt x="13131" y="2409"/>
                  <a:pt x="13143" y="2453"/>
                  <a:pt x="13159" y="2496"/>
                </a:cubicBezTo>
                <a:cubicBezTo>
                  <a:pt x="13436" y="2360"/>
                  <a:pt x="13994" y="2160"/>
                  <a:pt x="14614" y="2160"/>
                </a:cubicBezTo>
                <a:cubicBezTo>
                  <a:pt x="15001" y="2160"/>
                  <a:pt x="15328" y="2239"/>
                  <a:pt x="15588" y="2396"/>
                </a:cubicBezTo>
                <a:cubicBezTo>
                  <a:pt x="15893" y="2579"/>
                  <a:pt x="16347" y="2947"/>
                  <a:pt x="16767" y="4019"/>
                </a:cubicBezTo>
                <a:cubicBezTo>
                  <a:pt x="17366" y="5541"/>
                  <a:pt x="17207" y="6853"/>
                  <a:pt x="16784" y="7478"/>
                </a:cubicBezTo>
                <a:cubicBezTo>
                  <a:pt x="16610" y="7736"/>
                  <a:pt x="16549" y="8067"/>
                  <a:pt x="16618" y="8379"/>
                </a:cubicBezTo>
                <a:cubicBezTo>
                  <a:pt x="16817" y="9273"/>
                  <a:pt x="16689" y="9648"/>
                  <a:pt x="16656" y="9723"/>
                </a:cubicBezTo>
                <a:cubicBezTo>
                  <a:pt x="16631" y="9754"/>
                  <a:pt x="16607" y="9786"/>
                  <a:pt x="16584" y="9820"/>
                </a:cubicBezTo>
                <a:cubicBezTo>
                  <a:pt x="16565" y="9848"/>
                  <a:pt x="16497" y="9929"/>
                  <a:pt x="16447" y="9988"/>
                </a:cubicBezTo>
                <a:cubicBezTo>
                  <a:pt x="16023" y="10488"/>
                  <a:pt x="15236" y="11419"/>
                  <a:pt x="15236" y="13291"/>
                </a:cubicBezTo>
                <a:cubicBezTo>
                  <a:pt x="15236" y="15520"/>
                  <a:pt x="16851" y="16555"/>
                  <a:pt x="17757" y="16810"/>
                </a:cubicBezTo>
                <a:cubicBezTo>
                  <a:pt x="19050" y="17307"/>
                  <a:pt x="20311" y="17926"/>
                  <a:pt x="20570" y="19440"/>
                </a:cubicBezTo>
                <a:lnTo>
                  <a:pt x="17464" y="19440"/>
                </a:lnTo>
                <a:cubicBezTo>
                  <a:pt x="17553" y="19773"/>
                  <a:pt x="17615" y="20132"/>
                  <a:pt x="17645" y="20520"/>
                </a:cubicBezTo>
                <a:lnTo>
                  <a:pt x="21152" y="20520"/>
                </a:lnTo>
                <a:cubicBezTo>
                  <a:pt x="21600" y="20520"/>
                  <a:pt x="21600" y="20034"/>
                  <a:pt x="21600" y="20034"/>
                </a:cubicBezTo>
                <a:cubicBezTo>
                  <a:pt x="21600" y="17119"/>
                  <a:pt x="19191" y="16215"/>
                  <a:pt x="18035" y="15774"/>
                </a:cubicBezTo>
              </a:path>
            </a:pathLst>
          </a:custGeom>
          <a:solidFill>
            <a:schemeClr val="accent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7" name="Shape 2602"/>
          <p:cNvSpPr>
            <a:spLocks noChangeAspect="1"/>
          </p:cNvSpPr>
          <p:nvPr/>
        </p:nvSpPr>
        <p:spPr>
          <a:xfrm>
            <a:off x="14458712" y="8783898"/>
            <a:ext cx="670560" cy="548640"/>
          </a:xfrm>
          <a:custGeom>
            <a:avLst/>
            <a:gdLst/>
            <a:ahLst/>
            <a:cxnLst>
              <a:cxn ang="0">
                <a:pos x="wd2" y="hd2"/>
              </a:cxn>
              <a:cxn ang="5400000">
                <a:pos x="wd2" y="hd2"/>
              </a:cxn>
              <a:cxn ang="10800000">
                <a:pos x="wd2" y="hd2"/>
              </a:cxn>
              <a:cxn ang="16200000">
                <a:pos x="wd2" y="hd2"/>
              </a:cxn>
            </a:cxnLst>
            <a:rect l="0" t="0" r="r" b="b"/>
            <a:pathLst>
              <a:path w="21600" h="21600" extrusionOk="0">
                <a:moveTo>
                  <a:pt x="5400" y="6001"/>
                </a:moveTo>
                <a:lnTo>
                  <a:pt x="8345" y="6001"/>
                </a:lnTo>
                <a:cubicBezTo>
                  <a:pt x="8617" y="6001"/>
                  <a:pt x="8836" y="5732"/>
                  <a:pt x="8836" y="5400"/>
                </a:cubicBezTo>
                <a:cubicBezTo>
                  <a:pt x="8836" y="5069"/>
                  <a:pt x="8617" y="4800"/>
                  <a:pt x="8345" y="4800"/>
                </a:cubicBezTo>
                <a:lnTo>
                  <a:pt x="5400" y="4800"/>
                </a:lnTo>
                <a:cubicBezTo>
                  <a:pt x="5129" y="4800"/>
                  <a:pt x="4909" y="5069"/>
                  <a:pt x="4909" y="5400"/>
                </a:cubicBezTo>
                <a:cubicBezTo>
                  <a:pt x="4909" y="5732"/>
                  <a:pt x="5129" y="6001"/>
                  <a:pt x="5400" y="6001"/>
                </a:cubicBezTo>
                <a:moveTo>
                  <a:pt x="20618" y="20400"/>
                </a:moveTo>
                <a:lnTo>
                  <a:pt x="18655" y="20400"/>
                </a:lnTo>
                <a:lnTo>
                  <a:pt x="18655" y="18000"/>
                </a:lnTo>
                <a:cubicBezTo>
                  <a:pt x="18926" y="18000"/>
                  <a:pt x="19145" y="17732"/>
                  <a:pt x="19145" y="17400"/>
                </a:cubicBezTo>
                <a:cubicBezTo>
                  <a:pt x="19145" y="17069"/>
                  <a:pt x="18926" y="16801"/>
                  <a:pt x="18655" y="16801"/>
                </a:cubicBezTo>
                <a:lnTo>
                  <a:pt x="18655" y="3601"/>
                </a:lnTo>
                <a:lnTo>
                  <a:pt x="20618" y="3601"/>
                </a:lnTo>
                <a:cubicBezTo>
                  <a:pt x="20618" y="3601"/>
                  <a:pt x="20618" y="20400"/>
                  <a:pt x="20618" y="20400"/>
                </a:cubicBezTo>
                <a:close/>
                <a:moveTo>
                  <a:pt x="17673" y="16801"/>
                </a:moveTo>
                <a:cubicBezTo>
                  <a:pt x="17401" y="16801"/>
                  <a:pt x="17182" y="17069"/>
                  <a:pt x="17182" y="17400"/>
                </a:cubicBezTo>
                <a:cubicBezTo>
                  <a:pt x="17182" y="17732"/>
                  <a:pt x="17401" y="18000"/>
                  <a:pt x="17673" y="18000"/>
                </a:cubicBezTo>
                <a:lnTo>
                  <a:pt x="17673" y="20400"/>
                </a:lnTo>
                <a:lnTo>
                  <a:pt x="3927" y="20400"/>
                </a:lnTo>
                <a:lnTo>
                  <a:pt x="3927" y="18000"/>
                </a:lnTo>
                <a:cubicBezTo>
                  <a:pt x="4199" y="18000"/>
                  <a:pt x="4418" y="17732"/>
                  <a:pt x="4418" y="17400"/>
                </a:cubicBezTo>
                <a:cubicBezTo>
                  <a:pt x="4418" y="17069"/>
                  <a:pt x="4199" y="16801"/>
                  <a:pt x="3927" y="16801"/>
                </a:cubicBezTo>
                <a:lnTo>
                  <a:pt x="3927" y="3601"/>
                </a:lnTo>
                <a:lnTo>
                  <a:pt x="17673" y="3601"/>
                </a:lnTo>
                <a:cubicBezTo>
                  <a:pt x="17673" y="3601"/>
                  <a:pt x="17673" y="16801"/>
                  <a:pt x="17673" y="16801"/>
                </a:cubicBezTo>
                <a:close/>
                <a:moveTo>
                  <a:pt x="2945" y="16801"/>
                </a:moveTo>
                <a:cubicBezTo>
                  <a:pt x="2674" y="16801"/>
                  <a:pt x="2455" y="17069"/>
                  <a:pt x="2455" y="17400"/>
                </a:cubicBezTo>
                <a:cubicBezTo>
                  <a:pt x="2455" y="17732"/>
                  <a:pt x="2674" y="18000"/>
                  <a:pt x="2945" y="18000"/>
                </a:cubicBezTo>
                <a:lnTo>
                  <a:pt x="2945" y="20400"/>
                </a:lnTo>
                <a:lnTo>
                  <a:pt x="982" y="20400"/>
                </a:lnTo>
                <a:lnTo>
                  <a:pt x="982" y="3601"/>
                </a:lnTo>
                <a:lnTo>
                  <a:pt x="2945" y="3601"/>
                </a:lnTo>
                <a:cubicBezTo>
                  <a:pt x="2945" y="3601"/>
                  <a:pt x="2945" y="16801"/>
                  <a:pt x="2945" y="16801"/>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39" y="2400"/>
                  <a:pt x="0" y="2938"/>
                  <a:pt x="0" y="3601"/>
                </a:cubicBezTo>
                <a:lnTo>
                  <a:pt x="0" y="20400"/>
                </a:lnTo>
                <a:cubicBezTo>
                  <a:pt x="0" y="21063"/>
                  <a:pt x="439" y="21600"/>
                  <a:pt x="982" y="21600"/>
                </a:cubicBezTo>
                <a:lnTo>
                  <a:pt x="20618" y="21600"/>
                </a:lnTo>
                <a:cubicBezTo>
                  <a:pt x="21160" y="21600"/>
                  <a:pt x="21600" y="21063"/>
                  <a:pt x="21600" y="20400"/>
                </a:cubicBezTo>
                <a:lnTo>
                  <a:pt x="21600" y="3601"/>
                </a:lnTo>
                <a:cubicBezTo>
                  <a:pt x="21600" y="2938"/>
                  <a:pt x="21160" y="2400"/>
                  <a:pt x="20618" y="2400"/>
                </a:cubicBezTo>
                <a:moveTo>
                  <a:pt x="5400" y="8400"/>
                </a:moveTo>
                <a:lnTo>
                  <a:pt x="6382" y="8400"/>
                </a:lnTo>
                <a:cubicBezTo>
                  <a:pt x="6653" y="8400"/>
                  <a:pt x="6873" y="8132"/>
                  <a:pt x="6873" y="7800"/>
                </a:cubicBezTo>
                <a:cubicBezTo>
                  <a:pt x="6873" y="7469"/>
                  <a:pt x="6653" y="7200"/>
                  <a:pt x="6382" y="7200"/>
                </a:cubicBezTo>
                <a:lnTo>
                  <a:pt x="5400" y="7200"/>
                </a:lnTo>
                <a:cubicBezTo>
                  <a:pt x="5129" y="7200"/>
                  <a:pt x="4909" y="7469"/>
                  <a:pt x="4909" y="7800"/>
                </a:cubicBezTo>
                <a:cubicBezTo>
                  <a:pt x="4909" y="8132"/>
                  <a:pt x="5129" y="8400"/>
                  <a:pt x="5400" y="8400"/>
                </a:cubicBezTo>
              </a:path>
            </a:pathLst>
          </a:custGeom>
          <a:solidFill>
            <a:schemeClr val="accent4"/>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9" name="Shape 2643"/>
          <p:cNvSpPr/>
          <p:nvPr/>
        </p:nvSpPr>
        <p:spPr>
          <a:xfrm>
            <a:off x="19943385" y="8700243"/>
            <a:ext cx="414498" cy="759911"/>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5"/>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1" name="TextBox 50"/>
          <p:cNvSpPr txBox="1"/>
          <p:nvPr/>
        </p:nvSpPr>
        <p:spPr>
          <a:xfrm>
            <a:off x="7289114" y="661433"/>
            <a:ext cx="9799441" cy="1200310"/>
          </a:xfrm>
          <a:prstGeom prst="rect">
            <a:avLst/>
          </a:prstGeom>
          <a:noFill/>
        </p:spPr>
        <p:txBody>
          <a:bodyPr wrap="none" lIns="91422" tIns="45711" rIns="91422" bIns="45711" rtlCol="0">
            <a:spAutoFit/>
          </a:bodyPr>
          <a:lstStyle/>
          <a:p>
            <a:pPr algn="ctr"/>
            <a:r>
              <a:rPr lang="en-US" sz="7200" b="1" dirty="0" smtClean="0">
                <a:solidFill>
                  <a:schemeClr val="tx2"/>
                </a:solidFill>
                <a:latin typeface="Lato Heavy" charset="0"/>
                <a:ea typeface="Lato Heavy" charset="0"/>
                <a:cs typeface="Lato Heavy" charset="0"/>
              </a:rPr>
              <a:t>CONTENT OVERVIEW</a:t>
            </a:r>
            <a:endParaRPr lang="id-ID" sz="7200" b="1" dirty="0" smtClean="0">
              <a:solidFill>
                <a:schemeClr val="tx2"/>
              </a:solidFill>
              <a:latin typeface="Lato Heavy" charset="0"/>
              <a:ea typeface="Lato Heavy" charset="0"/>
              <a:cs typeface="Lato Heavy" charset="0"/>
            </a:endParaRPr>
          </a:p>
        </p:txBody>
      </p:sp>
      <p:sp>
        <p:nvSpPr>
          <p:cNvPr id="53" name="Subtitle 2"/>
          <p:cNvSpPr txBox="1">
            <a:spLocks/>
          </p:cNvSpPr>
          <p:nvPr/>
        </p:nvSpPr>
        <p:spPr>
          <a:xfrm>
            <a:off x="9654227" y="1695232"/>
            <a:ext cx="5110378" cy="736679"/>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spc="300" dirty="0" smtClean="0">
                <a:solidFill>
                  <a:schemeClr val="bg1">
                    <a:lumMod val="75000"/>
                  </a:schemeClr>
                </a:solidFill>
                <a:latin typeface="Lato" charset="0"/>
                <a:ea typeface="Lato" charset="0"/>
                <a:cs typeface="Lato" charset="0"/>
              </a:rPr>
              <a:t>YOUR </a:t>
            </a:r>
            <a:r>
              <a:rPr lang="en-US" sz="2800" spc="300" smtClean="0">
                <a:solidFill>
                  <a:schemeClr val="bg1">
                    <a:lumMod val="75000"/>
                  </a:schemeClr>
                </a:solidFill>
                <a:latin typeface="Lato" charset="0"/>
                <a:ea typeface="Lato" charset="0"/>
                <a:cs typeface="Lato" charset="0"/>
              </a:rPr>
              <a:t>GREAT SUBTITLE</a:t>
            </a:r>
            <a:endParaRPr lang="en-US" sz="2800" spc="300" dirty="0">
              <a:solidFill>
                <a:schemeClr val="bg1">
                  <a:lumMod val="75000"/>
                </a:schemeClr>
              </a:solidFill>
              <a:latin typeface="Lato" charset="0"/>
              <a:ea typeface="Lato" charset="0"/>
              <a:cs typeface="Lato" charset="0"/>
            </a:endParaRPr>
          </a:p>
        </p:txBody>
      </p:sp>
    </p:spTree>
    <p:extLst>
      <p:ext uri="{BB962C8B-B14F-4D97-AF65-F5344CB8AC3E}">
        <p14:creationId xmlns:p14="http://schemas.microsoft.com/office/powerpoint/2010/main" val="114883313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7815" b="7815"/>
          <a:stretch>
            <a:fillRect/>
          </a:stretch>
        </p:blipFill>
        <p:spPr/>
      </p:pic>
      <p:sp>
        <p:nvSpPr>
          <p:cNvPr id="26" name="Rectangle 25"/>
          <p:cNvSpPr/>
          <p:nvPr/>
        </p:nvSpPr>
        <p:spPr>
          <a:xfrm>
            <a:off x="0" y="0"/>
            <a:ext cx="24377650" cy="13716000"/>
          </a:xfrm>
          <a:prstGeom prst="rect">
            <a:avLst/>
          </a:prstGeom>
          <a:gradFill flip="none" rotWithShape="1">
            <a:gsLst>
              <a:gs pos="22000">
                <a:srgbClr val="001334">
                  <a:alpha val="86000"/>
                </a:srgbClr>
              </a:gs>
              <a:gs pos="88000">
                <a:srgbClr val="002060">
                  <a:alpha val="78000"/>
                </a:srgb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6239939" y="5457625"/>
            <a:ext cx="11897772" cy="2800749"/>
          </a:xfrm>
          <a:prstGeom prst="rect">
            <a:avLst/>
          </a:prstGeom>
          <a:noFill/>
        </p:spPr>
        <p:txBody>
          <a:bodyPr wrap="none" lIns="91422" tIns="45711" rIns="91422" bIns="45711" rtlCol="0">
            <a:spAutoFit/>
          </a:bodyPr>
          <a:lstStyle/>
          <a:p>
            <a:pPr algn="ctr"/>
            <a:r>
              <a:rPr lang="en-US" sz="8800" b="1" dirty="0" smtClean="0">
                <a:solidFill>
                  <a:schemeClr val="bg1"/>
                </a:solidFill>
                <a:latin typeface="Lato" charset="0"/>
                <a:ea typeface="Lato" charset="0"/>
                <a:cs typeface="Lato" charset="0"/>
              </a:rPr>
              <a:t>Goals, strategies</a:t>
            </a:r>
          </a:p>
          <a:p>
            <a:pPr algn="ctr"/>
            <a:r>
              <a:rPr lang="en-US" sz="8800" b="1" dirty="0">
                <a:solidFill>
                  <a:schemeClr val="accent5"/>
                </a:solidFill>
                <a:latin typeface="Lato Black" charset="0"/>
                <a:ea typeface="Lato Black" charset="0"/>
                <a:cs typeface="Lato Black" charset="0"/>
              </a:rPr>
              <a:t>c</a:t>
            </a:r>
            <a:r>
              <a:rPr lang="en-US" sz="8800" b="1" dirty="0" smtClean="0">
                <a:solidFill>
                  <a:schemeClr val="accent5"/>
                </a:solidFill>
                <a:latin typeface="Lato Black" charset="0"/>
                <a:ea typeface="Lato Black" charset="0"/>
                <a:cs typeface="Lato Black" charset="0"/>
              </a:rPr>
              <a:t>ontent</a:t>
            </a:r>
            <a:r>
              <a:rPr lang="en-US" sz="8800" b="1" dirty="0" smtClean="0">
                <a:solidFill>
                  <a:schemeClr val="bg1"/>
                </a:solidFill>
                <a:latin typeface="Lato" charset="0"/>
                <a:ea typeface="Lato" charset="0"/>
                <a:cs typeface="Lato" charset="0"/>
              </a:rPr>
              <a:t> and </a:t>
            </a:r>
            <a:r>
              <a:rPr lang="en-US" sz="8800" b="1" dirty="0">
                <a:solidFill>
                  <a:schemeClr val="accent1"/>
                </a:solidFill>
                <a:latin typeface="Lato" charset="0"/>
                <a:ea typeface="Lato" charset="0"/>
                <a:cs typeface="Lato" charset="0"/>
              </a:rPr>
              <a:t>m</a:t>
            </a:r>
            <a:r>
              <a:rPr lang="en-US" sz="8800" b="1" dirty="0" smtClean="0">
                <a:solidFill>
                  <a:schemeClr val="accent1"/>
                </a:solidFill>
                <a:latin typeface="Lato" charset="0"/>
                <a:ea typeface="Lato" charset="0"/>
                <a:cs typeface="Lato" charset="0"/>
              </a:rPr>
              <a:t>arketing</a:t>
            </a:r>
            <a:endParaRPr lang="id-ID" sz="8800" b="1" dirty="0" smtClean="0">
              <a:solidFill>
                <a:schemeClr val="accent1"/>
              </a:solidFill>
              <a:latin typeface="Lato" charset="0"/>
              <a:ea typeface="Lato" charset="0"/>
              <a:cs typeface="Lato" charset="0"/>
            </a:endParaRPr>
          </a:p>
        </p:txBody>
      </p:sp>
    </p:spTree>
    <p:extLst>
      <p:ext uri="{BB962C8B-B14F-4D97-AF65-F5344CB8AC3E}">
        <p14:creationId xmlns:p14="http://schemas.microsoft.com/office/powerpoint/2010/main" val="8775369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Subtitle 2"/>
          <p:cNvSpPr txBox="1">
            <a:spLocks/>
          </p:cNvSpPr>
          <p:nvPr/>
        </p:nvSpPr>
        <p:spPr>
          <a:xfrm>
            <a:off x="7737913" y="8132830"/>
            <a:ext cx="3793628"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Lato Light" charset="0"/>
                <a:ea typeface="Lato Light" charset="0"/>
                <a:cs typeface="Lato Light" charset="0"/>
              </a:rPr>
              <a:t>Frequently, your initial font choice is taken out of your awesome hand</a:t>
            </a:r>
          </a:p>
        </p:txBody>
      </p:sp>
      <p:sp>
        <p:nvSpPr>
          <p:cNvPr id="76" name="TextBox 75"/>
          <p:cNvSpPr txBox="1"/>
          <p:nvPr/>
        </p:nvSpPr>
        <p:spPr>
          <a:xfrm>
            <a:off x="8680625" y="7484167"/>
            <a:ext cx="1853392"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SUPPORT</a:t>
            </a:r>
            <a:endParaRPr lang="en-US" sz="2800" b="1" dirty="0">
              <a:solidFill>
                <a:schemeClr val="tx2"/>
              </a:solidFill>
              <a:latin typeface="Lato Black" charset="0"/>
              <a:ea typeface="Lato Black" charset="0"/>
              <a:cs typeface="Lato Black" charset="0"/>
            </a:endParaRPr>
          </a:p>
        </p:txBody>
      </p:sp>
      <p:sp>
        <p:nvSpPr>
          <p:cNvPr id="77" name="Subtitle 2"/>
          <p:cNvSpPr txBox="1">
            <a:spLocks/>
          </p:cNvSpPr>
          <p:nvPr/>
        </p:nvSpPr>
        <p:spPr>
          <a:xfrm>
            <a:off x="12861928" y="8099959"/>
            <a:ext cx="3793628"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Lato Light" charset="0"/>
                <a:ea typeface="Lato Light" charset="0"/>
                <a:cs typeface="Lato Light" charset="0"/>
              </a:rPr>
              <a:t>Frequently, your initial font choice is taken out of your awesome hand</a:t>
            </a:r>
          </a:p>
        </p:txBody>
      </p:sp>
      <p:sp>
        <p:nvSpPr>
          <p:cNvPr id="78" name="TextBox 77"/>
          <p:cNvSpPr txBox="1"/>
          <p:nvPr/>
        </p:nvSpPr>
        <p:spPr>
          <a:xfrm>
            <a:off x="13815861" y="7451296"/>
            <a:ext cx="2113079"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CHAT 24/7</a:t>
            </a:r>
            <a:endParaRPr lang="en-US" sz="2800" b="1" dirty="0">
              <a:solidFill>
                <a:schemeClr val="tx2"/>
              </a:solidFill>
              <a:latin typeface="Lato Black" charset="0"/>
              <a:ea typeface="Lato Black" charset="0"/>
              <a:cs typeface="Lato Black" charset="0"/>
            </a:endParaRPr>
          </a:p>
        </p:txBody>
      </p:sp>
      <p:sp>
        <p:nvSpPr>
          <p:cNvPr id="79" name="Subtitle 2"/>
          <p:cNvSpPr txBox="1">
            <a:spLocks/>
          </p:cNvSpPr>
          <p:nvPr/>
        </p:nvSpPr>
        <p:spPr>
          <a:xfrm>
            <a:off x="2374432" y="8099959"/>
            <a:ext cx="3793628"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smtClean="0">
                <a:solidFill>
                  <a:schemeClr val="tx1"/>
                </a:solidFill>
                <a:latin typeface="Lato Light" charset="0"/>
                <a:ea typeface="Lato Light" charset="0"/>
                <a:cs typeface="Lato Light" charset="0"/>
              </a:rPr>
              <a:t>Frequently, your initial font choice is taken out of your awesome hand</a:t>
            </a:r>
            <a:endParaRPr lang="en-US" dirty="0">
              <a:solidFill>
                <a:schemeClr val="tx1"/>
              </a:solidFill>
              <a:latin typeface="Lato Light" charset="0"/>
              <a:ea typeface="Lato Light" charset="0"/>
              <a:cs typeface="Lato Light" charset="0"/>
            </a:endParaRPr>
          </a:p>
        </p:txBody>
      </p:sp>
      <p:sp>
        <p:nvSpPr>
          <p:cNvPr id="80" name="TextBox 79"/>
          <p:cNvSpPr txBox="1"/>
          <p:nvPr/>
        </p:nvSpPr>
        <p:spPr>
          <a:xfrm>
            <a:off x="3625963" y="7451296"/>
            <a:ext cx="1298753"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HOME</a:t>
            </a:r>
            <a:endParaRPr lang="en-US" sz="2800" b="1" dirty="0">
              <a:solidFill>
                <a:schemeClr val="tx2"/>
              </a:solidFill>
              <a:latin typeface="Lato Black" charset="0"/>
              <a:ea typeface="Lato Black" charset="0"/>
              <a:cs typeface="Lato Black" charset="0"/>
            </a:endParaRPr>
          </a:p>
        </p:txBody>
      </p:sp>
      <p:sp>
        <p:nvSpPr>
          <p:cNvPr id="81" name="Shape 2525"/>
          <p:cNvSpPr/>
          <p:nvPr/>
        </p:nvSpPr>
        <p:spPr>
          <a:xfrm>
            <a:off x="3775865" y="5373848"/>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2" name="Shape 2547"/>
          <p:cNvSpPr/>
          <p:nvPr/>
        </p:nvSpPr>
        <p:spPr>
          <a:xfrm>
            <a:off x="9091967" y="5404838"/>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3" name="Shape 2554"/>
          <p:cNvSpPr/>
          <p:nvPr/>
        </p:nvSpPr>
        <p:spPr>
          <a:xfrm>
            <a:off x="14263087" y="5424305"/>
            <a:ext cx="991310" cy="901192"/>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accent3"/>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4" name="Shape 2587"/>
          <p:cNvSpPr/>
          <p:nvPr/>
        </p:nvSpPr>
        <p:spPr>
          <a:xfrm>
            <a:off x="19639357" y="5490408"/>
            <a:ext cx="991310" cy="991310"/>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accent4"/>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85" name="Subtitle 2"/>
          <p:cNvSpPr txBox="1">
            <a:spLocks/>
          </p:cNvSpPr>
          <p:nvPr/>
        </p:nvSpPr>
        <p:spPr>
          <a:xfrm>
            <a:off x="18241182" y="8099959"/>
            <a:ext cx="3793628"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Lato Light" charset="0"/>
                <a:ea typeface="Lato Light" charset="0"/>
                <a:cs typeface="Lato Light" charset="0"/>
              </a:rPr>
              <a:t>Frequently, your initial font choice is taken out of your awesome hand</a:t>
            </a:r>
          </a:p>
        </p:txBody>
      </p:sp>
      <p:sp>
        <p:nvSpPr>
          <p:cNvPr id="86" name="TextBox 85"/>
          <p:cNvSpPr txBox="1"/>
          <p:nvPr/>
        </p:nvSpPr>
        <p:spPr>
          <a:xfrm>
            <a:off x="19168665" y="7451296"/>
            <a:ext cx="1736374" cy="523220"/>
          </a:xfrm>
          <a:prstGeom prst="rect">
            <a:avLst/>
          </a:prstGeom>
          <a:noFill/>
        </p:spPr>
        <p:txBody>
          <a:bodyPr wrap="none" rtlCol="0" anchor="ctr" anchorCtr="0">
            <a:spAutoFit/>
          </a:bodyPr>
          <a:lstStyle/>
          <a:p>
            <a:pPr algn="ctr"/>
            <a:r>
              <a:rPr lang="en-US" sz="2800" b="1" dirty="0" smtClean="0">
                <a:solidFill>
                  <a:schemeClr val="tx2"/>
                </a:solidFill>
                <a:latin typeface="Lato Black" charset="0"/>
                <a:ea typeface="Lato Black" charset="0"/>
                <a:cs typeface="Lato Black" charset="0"/>
              </a:rPr>
              <a:t>MAILING</a:t>
            </a:r>
            <a:endParaRPr lang="en-US" sz="2800" b="1" dirty="0">
              <a:solidFill>
                <a:schemeClr val="tx2"/>
              </a:solidFill>
              <a:latin typeface="Lato Black" charset="0"/>
              <a:ea typeface="Lato Black" charset="0"/>
              <a:cs typeface="Lato Black" charset="0"/>
            </a:endParaRPr>
          </a:p>
        </p:txBody>
      </p:sp>
      <p:cxnSp>
        <p:nvCxnSpPr>
          <p:cNvPr id="87" name="Straight Connector 86"/>
          <p:cNvCxnSpPr/>
          <p:nvPr/>
        </p:nvCxnSpPr>
        <p:spPr>
          <a:xfrm flipH="1">
            <a:off x="12224343" y="5404838"/>
            <a:ext cx="0" cy="4191065"/>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a:off x="17494909" y="5404838"/>
            <a:ext cx="0" cy="4191065"/>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a:off x="6950153" y="5404838"/>
            <a:ext cx="0" cy="4191065"/>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 name="Oval 1"/>
          <p:cNvSpPr/>
          <p:nvPr/>
        </p:nvSpPr>
        <p:spPr>
          <a:xfrm>
            <a:off x="8500705" y="4815762"/>
            <a:ext cx="2169462" cy="2169462"/>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13674011" y="4815762"/>
            <a:ext cx="2169462" cy="2169462"/>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19047451" y="4815762"/>
            <a:ext cx="2169462" cy="2169462"/>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186515" y="4815762"/>
            <a:ext cx="2169462" cy="2169462"/>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9216723" y="661433"/>
            <a:ext cx="5944220" cy="1200310"/>
          </a:xfrm>
          <a:prstGeom prst="rect">
            <a:avLst/>
          </a:prstGeom>
          <a:noFill/>
        </p:spPr>
        <p:txBody>
          <a:bodyPr wrap="none" lIns="91422" tIns="45711" rIns="91422" bIns="45711" rtlCol="0">
            <a:spAutoFit/>
          </a:bodyPr>
          <a:lstStyle/>
          <a:p>
            <a:pPr algn="ctr"/>
            <a:r>
              <a:rPr lang="en-US" sz="7200" b="1" dirty="0" smtClean="0">
                <a:solidFill>
                  <a:schemeClr val="tx2"/>
                </a:solidFill>
                <a:latin typeface="Lato Heavy" charset="0"/>
                <a:ea typeface="Lato Heavy" charset="0"/>
                <a:cs typeface="Lato Heavy" charset="0"/>
              </a:rPr>
              <a:t>OUR VALUES</a:t>
            </a:r>
            <a:endParaRPr lang="id-ID" sz="7200" b="1" dirty="0" smtClean="0">
              <a:solidFill>
                <a:schemeClr val="tx2"/>
              </a:solidFill>
              <a:latin typeface="Lato Heavy" charset="0"/>
              <a:ea typeface="Lato Heavy" charset="0"/>
              <a:cs typeface="Lato Heavy" charset="0"/>
            </a:endParaRPr>
          </a:p>
        </p:txBody>
      </p:sp>
      <p:sp>
        <p:nvSpPr>
          <p:cNvPr id="26" name="Subtitle 2"/>
          <p:cNvSpPr txBox="1">
            <a:spLocks/>
          </p:cNvSpPr>
          <p:nvPr/>
        </p:nvSpPr>
        <p:spPr>
          <a:xfrm>
            <a:off x="9654227" y="1695232"/>
            <a:ext cx="5110378" cy="736679"/>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spc="300" dirty="0" smtClean="0">
                <a:solidFill>
                  <a:schemeClr val="bg1">
                    <a:lumMod val="75000"/>
                  </a:schemeClr>
                </a:solidFill>
                <a:latin typeface="Lato" charset="0"/>
                <a:ea typeface="Lato" charset="0"/>
                <a:cs typeface="Lato" charset="0"/>
              </a:rPr>
              <a:t>YOUR </a:t>
            </a:r>
            <a:r>
              <a:rPr lang="en-US" sz="2800" spc="300" smtClean="0">
                <a:solidFill>
                  <a:schemeClr val="bg1">
                    <a:lumMod val="75000"/>
                  </a:schemeClr>
                </a:solidFill>
                <a:latin typeface="Lato" charset="0"/>
                <a:ea typeface="Lato" charset="0"/>
                <a:cs typeface="Lato" charset="0"/>
              </a:rPr>
              <a:t>GREAT SUBTITLE</a:t>
            </a:r>
            <a:endParaRPr lang="en-US" sz="2800" spc="300" dirty="0">
              <a:solidFill>
                <a:schemeClr val="bg1">
                  <a:lumMod val="75000"/>
                </a:schemeClr>
              </a:solidFill>
              <a:latin typeface="Lato" charset="0"/>
              <a:ea typeface="Lato" charset="0"/>
              <a:cs typeface="Lato" charset="0"/>
            </a:endParaRPr>
          </a:p>
        </p:txBody>
      </p:sp>
    </p:spTree>
    <p:extLst>
      <p:ext uri="{BB962C8B-B14F-4D97-AF65-F5344CB8AC3E}">
        <p14:creationId xmlns:p14="http://schemas.microsoft.com/office/powerpoint/2010/main" val="214079444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theme/theme1.xml><?xml version="1.0" encoding="utf-8"?>
<a:theme xmlns:a="http://schemas.openxmlformats.org/drawingml/2006/main" name="Default Theme">
  <a:themeElements>
    <a:clrScheme name="Jetfabrik - Coloured 17 - Light">
      <a:dk1>
        <a:srgbClr val="737572"/>
      </a:dk1>
      <a:lt1>
        <a:sysClr val="window" lastClr="FFFFFF"/>
      </a:lt1>
      <a:dk2>
        <a:srgbClr val="445469"/>
      </a:dk2>
      <a:lt2>
        <a:srgbClr val="FFFFFF"/>
      </a:lt2>
      <a:accent1>
        <a:srgbClr val="0E80C9"/>
      </a:accent1>
      <a:accent2>
        <a:srgbClr val="119CF4"/>
      </a:accent2>
      <a:accent3>
        <a:srgbClr val="445469"/>
      </a:accent3>
      <a:accent4>
        <a:srgbClr val="8AC153"/>
      </a:accent4>
      <a:accent5>
        <a:srgbClr val="BAEF69"/>
      </a:accent5>
      <a:accent6>
        <a:srgbClr val="A9A8AB"/>
      </a:accent6>
      <a:hlink>
        <a:srgbClr val="0E80C9"/>
      </a:hlink>
      <a:folHlink>
        <a:srgbClr val="0EA3FF"/>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Foundry.thmx</Template>
  <TotalTime>20317</TotalTime>
  <Words>666</Words>
  <Application>Microsoft Macintosh PowerPoint</Application>
  <PresentationFormat>Custom</PresentationFormat>
  <Paragraphs>150</Paragraphs>
  <Slides>14</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Bebas Neue</vt:lpstr>
      <vt:lpstr>Calibri</vt:lpstr>
      <vt:lpstr>Gill Sans</vt:lpstr>
      <vt:lpstr>Lato</vt:lpstr>
      <vt:lpstr>Lato Black</vt:lpstr>
      <vt:lpstr>Lato Bold</vt:lpstr>
      <vt:lpstr>Lato Heavy</vt:lpstr>
      <vt:lpstr>Lato Light</vt:lpstr>
      <vt:lpstr>Arial</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Jetfabrik</dc:creator>
  <cp:keywords/>
  <dc:description/>
  <cp:lastModifiedBy>Microsoft Office User</cp:lastModifiedBy>
  <cp:revision>3074</cp:revision>
  <dcterms:created xsi:type="dcterms:W3CDTF">2014-11-12T21:47:38Z</dcterms:created>
  <dcterms:modified xsi:type="dcterms:W3CDTF">2016-10-05T16:50:59Z</dcterms:modified>
  <cp:category/>
</cp:coreProperties>
</file>

<file path=docProps/thumbnail.jpeg>
</file>